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6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E2FB0-2B61-4B77-984A-5995CDFEC56D}" type="datetimeFigureOut">
              <a:rPr lang="ko-KR" altLang="en-US" smtClean="0"/>
              <a:t>2012-10-26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4D4A1-E13C-4B70-9AE8-B62B81B591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nic\Pictures\야구다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2965"/>
            <a:ext cx="9144000" cy="5132070"/>
          </a:xfrm>
          <a:prstGeom prst="rect">
            <a:avLst/>
          </a:prstGeom>
          <a:noFill/>
        </p:spPr>
      </p:pic>
      <p:sp>
        <p:nvSpPr>
          <p:cNvPr id="6" name="모서리가 둥근 사각형 설명선 5"/>
          <p:cNvSpPr/>
          <p:nvPr/>
        </p:nvSpPr>
        <p:spPr>
          <a:xfrm>
            <a:off x="4714876" y="1500174"/>
            <a:ext cx="4143404" cy="357190"/>
          </a:xfrm>
          <a:prstGeom prst="wedgeRoundRectCallout">
            <a:avLst>
              <a:gd name="adj1" fmla="val -15366"/>
              <a:gd name="adj2" fmla="val 2222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+mn-ea"/>
              </a:rPr>
              <a:t>“</a:t>
            </a:r>
            <a:r>
              <a:rPr lang="ko-KR" altLang="en-US" sz="1400" b="1" dirty="0" smtClean="0">
                <a:latin typeface="+mn-ea"/>
              </a:rPr>
              <a:t>개설 비용이</a:t>
            </a:r>
            <a:r>
              <a:rPr lang="en-US" altLang="ko-KR" sz="1400" b="1" dirty="0" smtClean="0">
                <a:latin typeface="+mn-ea"/>
              </a:rPr>
              <a:t>”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en-US" altLang="ko-KR" sz="1400" b="1" dirty="0" smtClean="0">
                <a:latin typeface="+mn-ea"/>
              </a:rPr>
              <a:t>-&gt; “</a:t>
            </a:r>
            <a:r>
              <a:rPr lang="ko-KR" altLang="en-US" sz="1400" b="1" dirty="0" smtClean="0">
                <a:latin typeface="+mn-ea"/>
              </a:rPr>
              <a:t>개설 </a:t>
            </a:r>
            <a:r>
              <a:rPr lang="en-US" altLang="ko-KR" sz="1400" b="1" dirty="0" smtClean="0">
                <a:latin typeface="+mn-ea"/>
              </a:rPr>
              <a:t>/ </a:t>
            </a:r>
            <a:r>
              <a:rPr lang="ko-KR" altLang="en-US" sz="1400" b="1" dirty="0" smtClean="0">
                <a:latin typeface="+mn-ea"/>
              </a:rPr>
              <a:t>유지 비용이</a:t>
            </a:r>
            <a:r>
              <a:rPr lang="en-US" altLang="ko-KR" sz="1400" b="1" dirty="0" smtClean="0">
                <a:latin typeface="+mn-ea"/>
              </a:rPr>
              <a:t>”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ko-KR" altLang="en-US" sz="1400" b="1" dirty="0" err="1" smtClean="0">
                <a:latin typeface="+mn-ea"/>
              </a:rPr>
              <a:t>로</a:t>
            </a:r>
            <a:r>
              <a:rPr lang="ko-KR" altLang="en-US" sz="1400" b="1" dirty="0" smtClean="0">
                <a:latin typeface="+mn-ea"/>
              </a:rPr>
              <a:t> 변경</a:t>
            </a:r>
            <a:endParaRPr lang="ko-KR" altLang="en-US" sz="1400" dirty="0"/>
          </a:p>
        </p:txBody>
      </p:sp>
      <p:sp>
        <p:nvSpPr>
          <p:cNvPr id="8" name="직사각형 7"/>
          <p:cNvSpPr/>
          <p:nvPr/>
        </p:nvSpPr>
        <p:spPr>
          <a:xfrm>
            <a:off x="1000100" y="3214686"/>
            <a:ext cx="200026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+mn-ea"/>
              </a:rPr>
              <a:t>“</a:t>
            </a:r>
            <a:r>
              <a:rPr lang="ko-KR" altLang="en-US" sz="1400" b="1" dirty="0" smtClean="0">
                <a:latin typeface="+mn-ea"/>
              </a:rPr>
              <a:t>무료제공</a:t>
            </a:r>
            <a:r>
              <a:rPr lang="en-US" altLang="ko-KR" sz="1400" b="1" dirty="0" smtClean="0">
                <a:latin typeface="+mn-ea"/>
              </a:rPr>
              <a:t>” </a:t>
            </a:r>
            <a:r>
              <a:rPr lang="ko-KR" altLang="en-US" sz="1400" b="1" dirty="0" smtClean="0">
                <a:latin typeface="+mn-ea"/>
              </a:rPr>
              <a:t>단어 삭제</a:t>
            </a:r>
            <a:endParaRPr lang="en-US" altLang="ko-KR" sz="1400" b="1" dirty="0" smtClean="0"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857620" y="3794579"/>
            <a:ext cx="357190" cy="1428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dirty="0" smtClean="0"/>
          </a:p>
        </p:txBody>
      </p:sp>
      <p:cxnSp>
        <p:nvCxnSpPr>
          <p:cNvPr id="11" name="Shape 10"/>
          <p:cNvCxnSpPr>
            <a:stCxn id="8" idx="2"/>
            <a:endCxn id="9" idx="1"/>
          </p:cNvCxnSpPr>
          <p:nvPr/>
        </p:nvCxnSpPr>
        <p:spPr>
          <a:xfrm rot="16200000" flipH="1">
            <a:off x="2781856" y="2790252"/>
            <a:ext cx="294141" cy="1857388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857356" y="2285992"/>
            <a:ext cx="371477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+mn-ea"/>
              </a:rPr>
              <a:t>“</a:t>
            </a:r>
            <a:r>
              <a:rPr lang="ko-KR" altLang="en-US" sz="1400" b="1" dirty="0" smtClean="0">
                <a:latin typeface="+mn-ea"/>
              </a:rPr>
              <a:t>리그 일정 자동매치 기능 제공</a:t>
            </a:r>
            <a:r>
              <a:rPr lang="en-US" altLang="ko-KR" sz="1400" b="1" dirty="0" smtClean="0">
                <a:latin typeface="+mn-ea"/>
              </a:rPr>
              <a:t>” </a:t>
            </a:r>
            <a:r>
              <a:rPr lang="ko-KR" altLang="en-US" sz="1400" b="1" dirty="0" smtClean="0">
                <a:latin typeface="+mn-ea"/>
              </a:rPr>
              <a:t>문장 추가</a:t>
            </a:r>
            <a:endParaRPr lang="ko-KR" altLang="en-US" sz="1400" dirty="0"/>
          </a:p>
        </p:txBody>
      </p:sp>
      <p:cxnSp>
        <p:nvCxnSpPr>
          <p:cNvPr id="13" name="Shape 12"/>
          <p:cNvCxnSpPr>
            <a:stCxn id="12" idx="2"/>
            <a:endCxn id="15" idx="1"/>
          </p:cNvCxnSpPr>
          <p:nvPr/>
        </p:nvCxnSpPr>
        <p:spPr>
          <a:xfrm rot="16200000" flipH="1">
            <a:off x="3607587" y="2750339"/>
            <a:ext cx="1000132" cy="785818"/>
          </a:xfrm>
          <a:prstGeom prst="bent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4500562" y="3571876"/>
            <a:ext cx="1500198" cy="142876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dirty="0" smtClean="0"/>
          </a:p>
        </p:txBody>
      </p:sp>
      <p:sp>
        <p:nvSpPr>
          <p:cNvPr id="22" name="직사각형 21"/>
          <p:cNvSpPr/>
          <p:nvPr/>
        </p:nvSpPr>
        <p:spPr>
          <a:xfrm>
            <a:off x="785786" y="5643578"/>
            <a:ext cx="678661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+mn-ea"/>
              </a:rPr>
              <a:t>“</a:t>
            </a:r>
            <a:r>
              <a:rPr lang="ko-KR" altLang="en-US" sz="1400" b="1" dirty="0" err="1" smtClean="0">
                <a:latin typeface="+mn-ea"/>
              </a:rPr>
              <a:t>야구인에게</a:t>
            </a:r>
            <a:r>
              <a:rPr lang="ko-KR" altLang="en-US" sz="1400" b="1" dirty="0" smtClean="0">
                <a:latin typeface="+mn-ea"/>
              </a:rPr>
              <a:t> 필요한 이 모든 기능이 무료 </a:t>
            </a:r>
            <a:r>
              <a:rPr lang="en-US" altLang="ko-KR" sz="1400" b="1" dirty="0" smtClean="0">
                <a:latin typeface="+mn-ea"/>
              </a:rPr>
              <a:t>!!”  </a:t>
            </a:r>
            <a:r>
              <a:rPr lang="ko-KR" altLang="en-US" sz="1400" b="1" dirty="0" smtClean="0">
                <a:latin typeface="+mn-ea"/>
              </a:rPr>
              <a:t>문구 추가</a:t>
            </a:r>
            <a:r>
              <a:rPr lang="en-US" altLang="ko-KR" sz="1400" b="1" dirty="0" smtClean="0">
                <a:latin typeface="+mn-ea"/>
              </a:rPr>
              <a:t>.</a:t>
            </a:r>
          </a:p>
          <a:p>
            <a:pPr algn="ctr"/>
            <a:r>
              <a:rPr lang="ko-KR" altLang="en-US" sz="1400" b="1" dirty="0" smtClean="0">
                <a:latin typeface="+mn-ea"/>
              </a:rPr>
              <a:t>붉은색 계통으로</a:t>
            </a:r>
            <a:r>
              <a:rPr lang="en-US" altLang="ko-KR" sz="1400" b="1" dirty="0" smtClean="0">
                <a:latin typeface="+mn-ea"/>
              </a:rPr>
              <a:t>, </a:t>
            </a:r>
          </a:p>
          <a:p>
            <a:pPr algn="ctr"/>
            <a:r>
              <a:rPr lang="ko-KR" altLang="en-US" sz="1400" b="1" dirty="0" smtClean="0">
                <a:latin typeface="+mn-ea"/>
              </a:rPr>
              <a:t>위치는  </a:t>
            </a:r>
            <a:r>
              <a:rPr lang="en-US" altLang="ko-KR" sz="1400" b="1" dirty="0" smtClean="0">
                <a:latin typeface="+mn-ea"/>
              </a:rPr>
              <a:t>A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ko-KR" altLang="en-US" sz="1400" b="1" dirty="0" smtClean="0">
                <a:latin typeface="+mn-ea"/>
              </a:rPr>
              <a:t>혹은 </a:t>
            </a:r>
            <a:r>
              <a:rPr lang="en-US" altLang="ko-KR" sz="1400" b="1" dirty="0" smtClean="0">
                <a:latin typeface="+mn-ea"/>
              </a:rPr>
              <a:t>B</a:t>
            </a:r>
            <a:r>
              <a:rPr lang="ko-KR" altLang="en-US" sz="1400" b="1" dirty="0" smtClean="0">
                <a:latin typeface="+mn-ea"/>
              </a:rPr>
              <a:t>의 위치에 팀</a:t>
            </a:r>
            <a:r>
              <a:rPr lang="en-US" altLang="ko-KR" sz="1400" b="1" dirty="0" smtClean="0">
                <a:latin typeface="+mn-ea"/>
              </a:rPr>
              <a:t>,</a:t>
            </a:r>
            <a:r>
              <a:rPr lang="ko-KR" altLang="en-US" sz="1400" b="1" dirty="0" smtClean="0">
                <a:latin typeface="+mn-ea"/>
              </a:rPr>
              <a:t>리그</a:t>
            </a:r>
            <a:r>
              <a:rPr lang="en-US" altLang="ko-KR" sz="1400" b="1" dirty="0" smtClean="0">
                <a:latin typeface="+mn-ea"/>
              </a:rPr>
              <a:t>,</a:t>
            </a:r>
            <a:r>
              <a:rPr lang="ko-KR" altLang="en-US" sz="1400" b="1" dirty="0" smtClean="0">
                <a:latin typeface="+mn-ea"/>
              </a:rPr>
              <a:t>대회 부분 전체 한 줄로 자리 배치</a:t>
            </a:r>
            <a:endParaRPr lang="ko-KR" altLang="en-US" sz="1400" dirty="0"/>
          </a:p>
        </p:txBody>
      </p:sp>
      <p:sp>
        <p:nvSpPr>
          <p:cNvPr id="23" name="타원 22"/>
          <p:cNvSpPr/>
          <p:nvPr/>
        </p:nvSpPr>
        <p:spPr>
          <a:xfrm>
            <a:off x="7358082" y="3286124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24" name="타원 23"/>
          <p:cNvSpPr/>
          <p:nvPr/>
        </p:nvSpPr>
        <p:spPr>
          <a:xfrm>
            <a:off x="7358082" y="521495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화면 슬라이드 쇼(4:3)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panic</dc:creator>
  <cp:lastModifiedBy>panic</cp:lastModifiedBy>
  <cp:revision>1</cp:revision>
  <dcterms:created xsi:type="dcterms:W3CDTF">2012-10-26T04:06:28Z</dcterms:created>
  <dcterms:modified xsi:type="dcterms:W3CDTF">2012-10-26T04:15:24Z</dcterms:modified>
</cp:coreProperties>
</file>