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729F-6043-40EB-ABF1-1D5866B2EFEE}" type="datetimeFigureOut">
              <a:rPr lang="ko-KR" altLang="en-US" smtClean="0"/>
              <a:t>2012-11-05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789E-8AB8-42C9-9484-07F2BCDC8C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729F-6043-40EB-ABF1-1D5866B2EFEE}" type="datetimeFigureOut">
              <a:rPr lang="ko-KR" altLang="en-US" smtClean="0"/>
              <a:t>2012-11-05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789E-8AB8-42C9-9484-07F2BCDC8C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729F-6043-40EB-ABF1-1D5866B2EFEE}" type="datetimeFigureOut">
              <a:rPr lang="ko-KR" altLang="en-US" smtClean="0"/>
              <a:t>2012-11-05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789E-8AB8-42C9-9484-07F2BCDC8C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729F-6043-40EB-ABF1-1D5866B2EFEE}" type="datetimeFigureOut">
              <a:rPr lang="ko-KR" altLang="en-US" smtClean="0"/>
              <a:t>2012-11-05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789E-8AB8-42C9-9484-07F2BCDC8C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729F-6043-40EB-ABF1-1D5866B2EFEE}" type="datetimeFigureOut">
              <a:rPr lang="ko-KR" altLang="en-US" smtClean="0"/>
              <a:t>2012-11-05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789E-8AB8-42C9-9484-07F2BCDC8C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729F-6043-40EB-ABF1-1D5866B2EFEE}" type="datetimeFigureOut">
              <a:rPr lang="ko-KR" altLang="en-US" smtClean="0"/>
              <a:t>2012-11-05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789E-8AB8-42C9-9484-07F2BCDC8C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729F-6043-40EB-ABF1-1D5866B2EFEE}" type="datetimeFigureOut">
              <a:rPr lang="ko-KR" altLang="en-US" smtClean="0"/>
              <a:t>2012-11-05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789E-8AB8-42C9-9484-07F2BCDC8C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729F-6043-40EB-ABF1-1D5866B2EFEE}" type="datetimeFigureOut">
              <a:rPr lang="ko-KR" altLang="en-US" smtClean="0"/>
              <a:t>2012-11-05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789E-8AB8-42C9-9484-07F2BCDC8C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729F-6043-40EB-ABF1-1D5866B2EFEE}" type="datetimeFigureOut">
              <a:rPr lang="ko-KR" altLang="en-US" smtClean="0"/>
              <a:t>2012-11-05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789E-8AB8-42C9-9484-07F2BCDC8C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729F-6043-40EB-ABF1-1D5866B2EFEE}" type="datetimeFigureOut">
              <a:rPr lang="ko-KR" altLang="en-US" smtClean="0"/>
              <a:t>2012-11-05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789E-8AB8-42C9-9484-07F2BCDC8C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729F-6043-40EB-ABF1-1D5866B2EFEE}" type="datetimeFigureOut">
              <a:rPr lang="ko-KR" altLang="en-US" smtClean="0"/>
              <a:t>2012-11-05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789E-8AB8-42C9-9484-07F2BCDC8C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F729F-6043-40EB-ABF1-1D5866B2EFEE}" type="datetimeFigureOut">
              <a:rPr lang="ko-KR" altLang="en-US" smtClean="0"/>
              <a:t>2012-11-05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E789E-8AB8-42C9-9484-07F2BCDC8C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66" cy="214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57159" y="2714620"/>
          <a:ext cx="857255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3"/>
                <a:gridCol w="734504"/>
                <a:gridCol w="4051842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기존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변경</a:t>
                      </a:r>
                      <a:endParaRPr lang="ko-KR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SungNam</a:t>
                      </a:r>
                      <a:r>
                        <a:rPr lang="en-US" altLang="ko-KR" sz="1400" dirty="0" smtClean="0"/>
                        <a:t> Baseball</a:t>
                      </a:r>
                      <a:r>
                        <a:rPr lang="en-US" altLang="ko-KR" sz="1400" baseline="0" dirty="0" smtClean="0"/>
                        <a:t> League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Official Baseball League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전국 최고</a:t>
                      </a:r>
                      <a:r>
                        <a:rPr lang="en-US" altLang="ko-KR" sz="1400" dirty="0" smtClean="0"/>
                        <a:t>! </a:t>
                      </a:r>
                      <a:r>
                        <a:rPr lang="ko-KR" altLang="en-US" sz="1400" dirty="0" smtClean="0"/>
                        <a:t>전국 최강의 성남리그 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전국 최고</a:t>
                      </a:r>
                      <a:r>
                        <a:rPr lang="en-US" altLang="ko-KR" sz="1400" dirty="0" smtClean="0"/>
                        <a:t>! </a:t>
                      </a:r>
                      <a:r>
                        <a:rPr lang="ko-KR" altLang="en-US" sz="1400" dirty="0" smtClean="0"/>
                        <a:t>전국 최강의 사회인 야구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성남시야구연합회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삭제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57159" y="2714620"/>
          <a:ext cx="857255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3"/>
                <a:gridCol w="734504"/>
                <a:gridCol w="4051842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기존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변경</a:t>
                      </a:r>
                      <a:endParaRPr lang="ko-KR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Wooshin</a:t>
                      </a:r>
                      <a:r>
                        <a:rPr lang="en-US" altLang="ko-KR" sz="1400" dirty="0" smtClean="0"/>
                        <a:t> Baseball</a:t>
                      </a:r>
                      <a:r>
                        <a:rPr lang="en-US" altLang="ko-KR" sz="1400" baseline="0" dirty="0" smtClean="0"/>
                        <a:t> League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Official Baseball League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당신의 열정이 자라납니다</a:t>
                      </a:r>
                      <a:r>
                        <a:rPr lang="en-US" altLang="ko-KR" sz="1400" dirty="0" smtClean="0"/>
                        <a:t>!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전국 최고</a:t>
                      </a:r>
                      <a:r>
                        <a:rPr lang="en-US" altLang="ko-KR" sz="1400" dirty="0" smtClean="0"/>
                        <a:t>! </a:t>
                      </a:r>
                      <a:r>
                        <a:rPr lang="ko-KR" altLang="en-US" sz="1400" dirty="0" smtClean="0"/>
                        <a:t>전국 최강의 사회인 야구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 smtClean="0"/>
                        <a:t>우신리그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삭제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200" y="214290"/>
            <a:ext cx="8549080" cy="212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57159" y="2714620"/>
          <a:ext cx="857255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3"/>
                <a:gridCol w="734504"/>
                <a:gridCol w="4051842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기존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변경</a:t>
                      </a:r>
                      <a:endParaRPr lang="ko-KR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SungNam</a:t>
                      </a:r>
                      <a:r>
                        <a:rPr lang="en-US" altLang="ko-KR" sz="1400" dirty="0" smtClean="0"/>
                        <a:t> Baseball</a:t>
                      </a:r>
                      <a:r>
                        <a:rPr lang="en-US" altLang="ko-KR" sz="1400" baseline="0" dirty="0" smtClean="0"/>
                        <a:t> League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Official Baseball League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전국 최고</a:t>
                      </a:r>
                      <a:r>
                        <a:rPr lang="en-US" altLang="ko-KR" sz="1400" dirty="0" smtClean="0"/>
                        <a:t>! </a:t>
                      </a:r>
                      <a:r>
                        <a:rPr lang="ko-KR" altLang="en-US" sz="1400" dirty="0" smtClean="0"/>
                        <a:t>전국 최강의 성남리그 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전국 최고</a:t>
                      </a:r>
                      <a:r>
                        <a:rPr lang="en-US" altLang="ko-KR" sz="1400" dirty="0" smtClean="0"/>
                        <a:t>! </a:t>
                      </a:r>
                      <a:r>
                        <a:rPr lang="ko-KR" altLang="en-US" sz="1400" dirty="0" smtClean="0"/>
                        <a:t>전국 최강의 사회인 야구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성남시야구연합회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삭제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21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57159" y="2714620"/>
          <a:ext cx="857255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3"/>
                <a:gridCol w="734504"/>
                <a:gridCol w="4051842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기존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변경</a:t>
                      </a:r>
                      <a:endParaRPr lang="ko-KR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Wooshin</a:t>
                      </a:r>
                      <a:r>
                        <a:rPr lang="en-US" altLang="ko-KR" sz="1400" dirty="0" smtClean="0"/>
                        <a:t> Baseball</a:t>
                      </a:r>
                      <a:r>
                        <a:rPr lang="en-US" altLang="ko-KR" sz="1400" baseline="0" dirty="0" smtClean="0"/>
                        <a:t> League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Official Baseball League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당신의 열정이 자라납니다</a:t>
                      </a:r>
                      <a:r>
                        <a:rPr lang="en-US" altLang="ko-KR" sz="1400" dirty="0" smtClean="0"/>
                        <a:t>!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전국 최고</a:t>
                      </a:r>
                      <a:r>
                        <a:rPr lang="en-US" altLang="ko-KR" sz="1400" dirty="0" smtClean="0"/>
                        <a:t>! </a:t>
                      </a:r>
                      <a:r>
                        <a:rPr lang="ko-KR" altLang="en-US" sz="1400" dirty="0" smtClean="0"/>
                        <a:t>전국 최강의 사회인 야구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성남시야구연합회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삭제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0506"/>
            <a:ext cx="8643998" cy="21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57159" y="2570488"/>
          <a:ext cx="8572559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3"/>
                <a:gridCol w="734504"/>
                <a:gridCol w="4051842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기존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변경</a:t>
                      </a:r>
                      <a:endParaRPr lang="ko-KR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센터 붉은색 박스 전체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삭제 후 </a:t>
                      </a:r>
                      <a:r>
                        <a:rPr lang="en-US" altLang="ko-KR" sz="1400" dirty="0" smtClean="0"/>
                        <a:t>3</a:t>
                      </a:r>
                      <a:r>
                        <a:rPr lang="ko-KR" altLang="en-US" sz="1400" dirty="0" smtClean="0"/>
                        <a:t>번째 그림과 비슷한 위치에 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r>
                        <a:rPr lang="ko-KR" altLang="en-US" sz="1400" dirty="0" smtClean="0"/>
                        <a:t>번째 페이지 문구 </a:t>
                      </a:r>
                      <a:r>
                        <a:rPr lang="en-US" altLang="ko-KR" sz="1400" dirty="0" smtClean="0"/>
                        <a:t>3</a:t>
                      </a:r>
                      <a:r>
                        <a:rPr lang="ko-KR" altLang="en-US" sz="1400" dirty="0" smtClean="0"/>
                        <a:t>개 적용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Official</a:t>
                      </a:r>
                      <a:r>
                        <a:rPr lang="en-US" altLang="ko-KR" sz="1400" baseline="0" dirty="0" smtClean="0"/>
                        <a:t> Baseball League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전국 최고</a:t>
                      </a:r>
                      <a:r>
                        <a:rPr lang="en-US" altLang="ko-KR" sz="1400" dirty="0" smtClean="0"/>
                        <a:t>! </a:t>
                      </a:r>
                      <a:r>
                        <a:rPr lang="ko-KR" altLang="en-US" sz="1400" dirty="0" smtClean="0"/>
                        <a:t>전국 최강의 사회인 야구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당신의 열정이 펼쳐지는 그 곳</a:t>
                      </a:r>
                      <a:r>
                        <a:rPr lang="en-US" altLang="ko-KR" sz="1400" dirty="0" smtClean="0"/>
                        <a:t>!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21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857760"/>
            <a:ext cx="6215106" cy="154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직사각형 6"/>
          <p:cNvSpPr/>
          <p:nvPr/>
        </p:nvSpPr>
        <p:spPr>
          <a:xfrm>
            <a:off x="1643042" y="5143512"/>
            <a:ext cx="2000264" cy="1143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Shape 8"/>
          <p:cNvCxnSpPr>
            <a:stCxn id="7" idx="0"/>
          </p:cNvCxnSpPr>
          <p:nvPr/>
        </p:nvCxnSpPr>
        <p:spPr>
          <a:xfrm rot="5400000" flipH="1" flipV="1">
            <a:off x="2786050" y="3071810"/>
            <a:ext cx="1928826" cy="2214578"/>
          </a:xfrm>
          <a:prstGeom prst="bentConnector2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124</Words>
  <Application>Microsoft Office PowerPoint</Application>
  <PresentationFormat>화면 슬라이드 쇼(4:3)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panic</dc:creator>
  <cp:lastModifiedBy>panic</cp:lastModifiedBy>
  <cp:revision>6</cp:revision>
  <dcterms:created xsi:type="dcterms:W3CDTF">2012-11-05T05:36:22Z</dcterms:created>
  <dcterms:modified xsi:type="dcterms:W3CDTF">2012-11-05T06:34:46Z</dcterms:modified>
</cp:coreProperties>
</file>