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5804-D02C-42E3-B882-0A65A4B0293E}" type="datetimeFigureOut">
              <a:rPr lang="ko-KR" altLang="en-US" smtClean="0"/>
              <a:pPr/>
              <a:t>2013-09-30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9AFB-E62B-4796-A436-9785BB954B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5804-D02C-42E3-B882-0A65A4B0293E}" type="datetimeFigureOut">
              <a:rPr lang="ko-KR" altLang="en-US" smtClean="0"/>
              <a:pPr/>
              <a:t>2013-09-30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9AFB-E62B-4796-A436-9785BB954B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5804-D02C-42E3-B882-0A65A4B0293E}" type="datetimeFigureOut">
              <a:rPr lang="ko-KR" altLang="en-US" smtClean="0"/>
              <a:pPr/>
              <a:t>2013-09-30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9AFB-E62B-4796-A436-9785BB954B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5804-D02C-42E3-B882-0A65A4B0293E}" type="datetimeFigureOut">
              <a:rPr lang="ko-KR" altLang="en-US" smtClean="0"/>
              <a:pPr/>
              <a:t>2013-09-30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9AFB-E62B-4796-A436-9785BB954B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5804-D02C-42E3-B882-0A65A4B0293E}" type="datetimeFigureOut">
              <a:rPr lang="ko-KR" altLang="en-US" smtClean="0"/>
              <a:pPr/>
              <a:t>2013-09-30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9AFB-E62B-4796-A436-9785BB954B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5804-D02C-42E3-B882-0A65A4B0293E}" type="datetimeFigureOut">
              <a:rPr lang="ko-KR" altLang="en-US" smtClean="0"/>
              <a:pPr/>
              <a:t>2013-09-30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9AFB-E62B-4796-A436-9785BB954B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5804-D02C-42E3-B882-0A65A4B0293E}" type="datetimeFigureOut">
              <a:rPr lang="ko-KR" altLang="en-US" smtClean="0"/>
              <a:pPr/>
              <a:t>2013-09-30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9AFB-E62B-4796-A436-9785BB954B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5804-D02C-42E3-B882-0A65A4B0293E}" type="datetimeFigureOut">
              <a:rPr lang="ko-KR" altLang="en-US" smtClean="0"/>
              <a:pPr/>
              <a:t>2013-09-30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9AFB-E62B-4796-A436-9785BB954B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5804-D02C-42E3-B882-0A65A4B0293E}" type="datetimeFigureOut">
              <a:rPr lang="ko-KR" altLang="en-US" smtClean="0"/>
              <a:pPr/>
              <a:t>2013-09-30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9AFB-E62B-4796-A436-9785BB954B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5804-D02C-42E3-B882-0A65A4B0293E}" type="datetimeFigureOut">
              <a:rPr lang="ko-KR" altLang="en-US" smtClean="0"/>
              <a:pPr/>
              <a:t>2013-09-30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9AFB-E62B-4796-A436-9785BB954B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5804-D02C-42E3-B882-0A65A4B0293E}" type="datetimeFigureOut">
              <a:rPr lang="ko-KR" altLang="en-US" smtClean="0"/>
              <a:pPr/>
              <a:t>2013-09-30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69AFB-E62B-4796-A436-9785BB954B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35804-D02C-42E3-B882-0A65A4B0293E}" type="datetimeFigureOut">
              <a:rPr lang="ko-KR" altLang="en-US" smtClean="0"/>
              <a:pPr/>
              <a:t>2013-09-30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69AFB-E62B-4796-A436-9785BB954BF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자유형 106"/>
          <p:cNvSpPr/>
          <p:nvPr/>
        </p:nvSpPr>
        <p:spPr>
          <a:xfrm>
            <a:off x="4525958" y="1364488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09" name="자유형 108"/>
          <p:cNvSpPr/>
          <p:nvPr/>
        </p:nvSpPr>
        <p:spPr>
          <a:xfrm>
            <a:off x="2825515" y="1899092"/>
            <a:ext cx="1881340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935605" y="0"/>
                </a:moveTo>
                <a:lnTo>
                  <a:pt x="1935605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0" name="자유형 109"/>
          <p:cNvSpPr/>
          <p:nvPr/>
        </p:nvSpPr>
        <p:spPr>
          <a:xfrm>
            <a:off x="2644616" y="2112934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17" name="자유형 116"/>
          <p:cNvSpPr/>
          <p:nvPr/>
        </p:nvSpPr>
        <p:spPr>
          <a:xfrm>
            <a:off x="1884845" y="2647538"/>
            <a:ext cx="940670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967802" y="0"/>
                </a:moveTo>
                <a:lnTo>
                  <a:pt x="967802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8" name="자유형 117"/>
          <p:cNvSpPr/>
          <p:nvPr/>
        </p:nvSpPr>
        <p:spPr>
          <a:xfrm>
            <a:off x="1703947" y="2861381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19" name="자유형 118"/>
          <p:cNvSpPr/>
          <p:nvPr/>
        </p:nvSpPr>
        <p:spPr>
          <a:xfrm>
            <a:off x="1414509" y="3395987"/>
            <a:ext cx="470335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83901" y="0"/>
                </a:moveTo>
                <a:lnTo>
                  <a:pt x="483901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0" name="자유형 119"/>
          <p:cNvSpPr/>
          <p:nvPr/>
        </p:nvSpPr>
        <p:spPr>
          <a:xfrm>
            <a:off x="1233611" y="3609827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22" name="자유형 121"/>
          <p:cNvSpPr/>
          <p:nvPr/>
        </p:nvSpPr>
        <p:spPr>
          <a:xfrm>
            <a:off x="1238470" y="4358276"/>
            <a:ext cx="361796" cy="1686732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A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치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토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스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24" name="자유형 123"/>
          <p:cNvSpPr/>
          <p:nvPr/>
        </p:nvSpPr>
        <p:spPr>
          <a:xfrm>
            <a:off x="1934548" y="4358276"/>
            <a:ext cx="361796" cy="1686732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B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CLT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마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라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마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라</a:t>
            </a:r>
            <a:endParaRPr lang="en-US" altLang="ko-KR" sz="1200" dirty="0" smtClean="0">
              <a:solidFill>
                <a:schemeClr val="tx1"/>
              </a:solidFill>
            </a:endParaRPr>
          </a:p>
        </p:txBody>
      </p:sp>
      <p:sp>
        <p:nvSpPr>
          <p:cNvPr id="125" name="자유형 124"/>
          <p:cNvSpPr/>
          <p:nvPr/>
        </p:nvSpPr>
        <p:spPr>
          <a:xfrm>
            <a:off x="1884845" y="3395987"/>
            <a:ext cx="470335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483901" y="49630"/>
                </a:lnTo>
                <a:lnTo>
                  <a:pt x="483901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6" name="자유형 125"/>
          <p:cNvSpPr/>
          <p:nvPr/>
        </p:nvSpPr>
        <p:spPr>
          <a:xfrm>
            <a:off x="2174282" y="3609827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27" name="자유형 126"/>
          <p:cNvSpPr/>
          <p:nvPr/>
        </p:nvSpPr>
        <p:spPr>
          <a:xfrm>
            <a:off x="2120012" y="4144434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1950" y="0"/>
                </a:moveTo>
                <a:lnTo>
                  <a:pt x="241950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8" name="자유형 127"/>
          <p:cNvSpPr/>
          <p:nvPr/>
        </p:nvSpPr>
        <p:spPr>
          <a:xfrm>
            <a:off x="2467153" y="4358276"/>
            <a:ext cx="361796" cy="1686732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C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이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데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카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이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져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err="1" smtClean="0">
                <a:solidFill>
                  <a:schemeClr val="tx1"/>
                </a:solidFill>
              </a:rPr>
              <a:t>스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29" name="자유형 128"/>
          <p:cNvSpPr/>
          <p:nvPr/>
        </p:nvSpPr>
        <p:spPr>
          <a:xfrm>
            <a:off x="2355180" y="4144434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241950" y="49630"/>
                </a:lnTo>
                <a:lnTo>
                  <a:pt x="24195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0" name="자유형 129"/>
          <p:cNvSpPr/>
          <p:nvPr/>
        </p:nvSpPr>
        <p:spPr>
          <a:xfrm>
            <a:off x="2937488" y="4358276"/>
            <a:ext cx="361796" cy="1686732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D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레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이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더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err="1" smtClean="0">
                <a:solidFill>
                  <a:schemeClr val="tx1"/>
                </a:solidFill>
              </a:rPr>
              <a:t>스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31" name="자유형 130"/>
          <p:cNvSpPr/>
          <p:nvPr/>
        </p:nvSpPr>
        <p:spPr>
          <a:xfrm>
            <a:off x="2825515" y="2647538"/>
            <a:ext cx="940670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967802" y="49630"/>
                </a:lnTo>
                <a:lnTo>
                  <a:pt x="967802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2" name="자유형 131"/>
          <p:cNvSpPr/>
          <p:nvPr/>
        </p:nvSpPr>
        <p:spPr>
          <a:xfrm>
            <a:off x="3585287" y="2861381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33" name="자유형 132"/>
          <p:cNvSpPr/>
          <p:nvPr/>
        </p:nvSpPr>
        <p:spPr>
          <a:xfrm>
            <a:off x="3295850" y="3395987"/>
            <a:ext cx="470335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83901" y="0"/>
                </a:moveTo>
                <a:lnTo>
                  <a:pt x="483901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4" name="자유형 133"/>
          <p:cNvSpPr/>
          <p:nvPr/>
        </p:nvSpPr>
        <p:spPr>
          <a:xfrm>
            <a:off x="3114952" y="3609827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35" name="자유형 134"/>
          <p:cNvSpPr/>
          <p:nvPr/>
        </p:nvSpPr>
        <p:spPr>
          <a:xfrm>
            <a:off x="3060683" y="4144434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1950" y="0"/>
                </a:moveTo>
                <a:lnTo>
                  <a:pt x="241950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6" name="자유형 135"/>
          <p:cNvSpPr/>
          <p:nvPr/>
        </p:nvSpPr>
        <p:spPr>
          <a:xfrm>
            <a:off x="3407823" y="4358276"/>
            <a:ext cx="361796" cy="1686732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E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빗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살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무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늬</a:t>
            </a:r>
            <a:endParaRPr lang="en-US" altLang="ko-KR" sz="1200" kern="1200" dirty="0" smtClean="0">
              <a:solidFill>
                <a:schemeClr val="tx1"/>
              </a:solidFill>
            </a:endParaRPr>
          </a:p>
        </p:txBody>
      </p:sp>
      <p:sp>
        <p:nvSpPr>
          <p:cNvPr id="137" name="자유형 136"/>
          <p:cNvSpPr/>
          <p:nvPr/>
        </p:nvSpPr>
        <p:spPr>
          <a:xfrm>
            <a:off x="3295850" y="4144434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241950" y="49630"/>
                </a:lnTo>
                <a:lnTo>
                  <a:pt x="24195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8" name="자유형 137"/>
          <p:cNvSpPr/>
          <p:nvPr/>
        </p:nvSpPr>
        <p:spPr>
          <a:xfrm>
            <a:off x="3878158" y="4358276"/>
            <a:ext cx="361796" cy="1686732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F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err="1" smtClean="0">
                <a:solidFill>
                  <a:schemeClr val="tx1"/>
                </a:solidFill>
              </a:rPr>
              <a:t>스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텔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라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즈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39" name="자유형 138"/>
          <p:cNvSpPr/>
          <p:nvPr/>
        </p:nvSpPr>
        <p:spPr>
          <a:xfrm>
            <a:off x="3766185" y="3395987"/>
            <a:ext cx="470335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483901" y="49630"/>
                </a:lnTo>
                <a:lnTo>
                  <a:pt x="483901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0" name="자유형 139"/>
          <p:cNvSpPr/>
          <p:nvPr/>
        </p:nvSpPr>
        <p:spPr>
          <a:xfrm>
            <a:off x="4055622" y="3609827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41" name="자유형 140"/>
          <p:cNvSpPr/>
          <p:nvPr/>
        </p:nvSpPr>
        <p:spPr>
          <a:xfrm>
            <a:off x="4001353" y="4144434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1950" y="0"/>
                </a:moveTo>
                <a:lnTo>
                  <a:pt x="241950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2" name="자유형 141"/>
          <p:cNvSpPr/>
          <p:nvPr/>
        </p:nvSpPr>
        <p:spPr>
          <a:xfrm>
            <a:off x="4348494" y="4358276"/>
            <a:ext cx="361796" cy="1686732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G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강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동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고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인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돌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43" name="자유형 142"/>
          <p:cNvSpPr/>
          <p:nvPr/>
        </p:nvSpPr>
        <p:spPr>
          <a:xfrm>
            <a:off x="4236520" y="4144434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241950" y="49630"/>
                </a:lnTo>
                <a:lnTo>
                  <a:pt x="24195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4" name="자유형 143"/>
          <p:cNvSpPr/>
          <p:nvPr/>
        </p:nvSpPr>
        <p:spPr>
          <a:xfrm>
            <a:off x="4818829" y="4358276"/>
            <a:ext cx="361796" cy="1686732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H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십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장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생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45" name="자유형 144"/>
          <p:cNvSpPr/>
          <p:nvPr/>
        </p:nvSpPr>
        <p:spPr>
          <a:xfrm>
            <a:off x="4706856" y="1899092"/>
            <a:ext cx="1881340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1935605" y="49630"/>
                </a:lnTo>
                <a:lnTo>
                  <a:pt x="1935605" y="99261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6" name="자유형 145"/>
          <p:cNvSpPr/>
          <p:nvPr/>
        </p:nvSpPr>
        <p:spPr>
          <a:xfrm>
            <a:off x="6407298" y="2112934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47" name="자유형 146"/>
          <p:cNvSpPr/>
          <p:nvPr/>
        </p:nvSpPr>
        <p:spPr>
          <a:xfrm>
            <a:off x="5647526" y="2647538"/>
            <a:ext cx="940670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967802" y="0"/>
                </a:moveTo>
                <a:lnTo>
                  <a:pt x="967802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8" name="자유형 147"/>
          <p:cNvSpPr/>
          <p:nvPr/>
        </p:nvSpPr>
        <p:spPr>
          <a:xfrm>
            <a:off x="5466627" y="2861381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49" name="자유형 148"/>
          <p:cNvSpPr/>
          <p:nvPr/>
        </p:nvSpPr>
        <p:spPr>
          <a:xfrm>
            <a:off x="5177191" y="3395987"/>
            <a:ext cx="470335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83901" y="0"/>
                </a:moveTo>
                <a:lnTo>
                  <a:pt x="483901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0" name="자유형 149"/>
          <p:cNvSpPr/>
          <p:nvPr/>
        </p:nvSpPr>
        <p:spPr>
          <a:xfrm>
            <a:off x="4996293" y="3609827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51" name="자유형 150"/>
          <p:cNvSpPr/>
          <p:nvPr/>
        </p:nvSpPr>
        <p:spPr>
          <a:xfrm>
            <a:off x="4942023" y="4144434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1950" y="0"/>
                </a:moveTo>
                <a:lnTo>
                  <a:pt x="241950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2" name="자유형 151"/>
          <p:cNvSpPr/>
          <p:nvPr/>
        </p:nvSpPr>
        <p:spPr>
          <a:xfrm>
            <a:off x="5289164" y="4358276"/>
            <a:ext cx="361796" cy="1686732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I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F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1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53" name="자유형 152"/>
          <p:cNvSpPr/>
          <p:nvPr/>
        </p:nvSpPr>
        <p:spPr>
          <a:xfrm>
            <a:off x="5177191" y="4144434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241950" y="49630"/>
                </a:lnTo>
                <a:lnTo>
                  <a:pt x="24195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4" name="자유형 153"/>
          <p:cNvSpPr/>
          <p:nvPr/>
        </p:nvSpPr>
        <p:spPr>
          <a:xfrm>
            <a:off x="5759499" y="4358276"/>
            <a:ext cx="361796" cy="1686732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J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피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버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스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55" name="자유형 154"/>
          <p:cNvSpPr/>
          <p:nvPr/>
        </p:nvSpPr>
        <p:spPr>
          <a:xfrm>
            <a:off x="5647526" y="3395987"/>
            <a:ext cx="470335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483901" y="49630"/>
                </a:lnTo>
                <a:lnTo>
                  <a:pt x="483901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6" name="자유형 155"/>
          <p:cNvSpPr/>
          <p:nvPr/>
        </p:nvSpPr>
        <p:spPr>
          <a:xfrm>
            <a:off x="5936963" y="3609827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57" name="자유형 156"/>
          <p:cNvSpPr/>
          <p:nvPr/>
        </p:nvSpPr>
        <p:spPr>
          <a:xfrm>
            <a:off x="5882694" y="4144434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1950" y="0"/>
                </a:moveTo>
                <a:lnTo>
                  <a:pt x="241950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8" name="자유형 157"/>
          <p:cNvSpPr/>
          <p:nvPr/>
        </p:nvSpPr>
        <p:spPr>
          <a:xfrm>
            <a:off x="6229834" y="4358276"/>
            <a:ext cx="361796" cy="1686732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K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오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야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지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59" name="자유형 158"/>
          <p:cNvSpPr/>
          <p:nvPr/>
        </p:nvSpPr>
        <p:spPr>
          <a:xfrm>
            <a:off x="6117861" y="4144434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241950" y="49630"/>
                </a:lnTo>
                <a:lnTo>
                  <a:pt x="24195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0" name="자유형 159"/>
          <p:cNvSpPr/>
          <p:nvPr/>
        </p:nvSpPr>
        <p:spPr>
          <a:xfrm>
            <a:off x="6700169" y="4358276"/>
            <a:ext cx="361796" cy="1686732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L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비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err="1" smtClean="0">
                <a:solidFill>
                  <a:schemeClr val="tx1"/>
                </a:solidFill>
              </a:rPr>
              <a:t>몽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사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err="1" smtClean="0">
                <a:solidFill>
                  <a:schemeClr val="tx1"/>
                </a:solidFill>
              </a:rPr>
              <a:t>몽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61" name="자유형 160"/>
          <p:cNvSpPr/>
          <p:nvPr/>
        </p:nvSpPr>
        <p:spPr>
          <a:xfrm>
            <a:off x="6588196" y="2647538"/>
            <a:ext cx="940670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967802" y="49630"/>
                </a:lnTo>
                <a:lnTo>
                  <a:pt x="967802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2" name="자유형 161"/>
          <p:cNvSpPr/>
          <p:nvPr/>
        </p:nvSpPr>
        <p:spPr>
          <a:xfrm>
            <a:off x="7347969" y="2861381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63" name="자유형 162"/>
          <p:cNvSpPr/>
          <p:nvPr/>
        </p:nvSpPr>
        <p:spPr>
          <a:xfrm>
            <a:off x="7058531" y="3395987"/>
            <a:ext cx="470335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83901" y="0"/>
                </a:moveTo>
                <a:lnTo>
                  <a:pt x="483901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4" name="자유형 163"/>
          <p:cNvSpPr/>
          <p:nvPr/>
        </p:nvSpPr>
        <p:spPr>
          <a:xfrm>
            <a:off x="6877633" y="3609827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65" name="자유형 164"/>
          <p:cNvSpPr/>
          <p:nvPr/>
        </p:nvSpPr>
        <p:spPr>
          <a:xfrm>
            <a:off x="6823363" y="4144434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1950" y="0"/>
                </a:moveTo>
                <a:lnTo>
                  <a:pt x="241950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6" name="자유형 165"/>
          <p:cNvSpPr/>
          <p:nvPr/>
        </p:nvSpPr>
        <p:spPr>
          <a:xfrm>
            <a:off x="7170505" y="4358276"/>
            <a:ext cx="361796" cy="1686732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M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블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err="1" smtClean="0">
                <a:solidFill>
                  <a:schemeClr val="tx1"/>
                </a:solidFill>
              </a:rPr>
              <a:t>록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버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err="1" smtClean="0">
                <a:solidFill>
                  <a:schemeClr val="tx1"/>
                </a:solidFill>
              </a:rPr>
              <a:t>스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터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67" name="자유형 166"/>
          <p:cNvSpPr/>
          <p:nvPr/>
        </p:nvSpPr>
        <p:spPr>
          <a:xfrm>
            <a:off x="7058531" y="4144434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241950" y="49630"/>
                </a:lnTo>
                <a:lnTo>
                  <a:pt x="24195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8" name="자유형 167"/>
          <p:cNvSpPr/>
          <p:nvPr/>
        </p:nvSpPr>
        <p:spPr>
          <a:xfrm>
            <a:off x="7640840" y="4358276"/>
            <a:ext cx="361796" cy="1686732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N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오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션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스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69" name="자유형 168"/>
          <p:cNvSpPr/>
          <p:nvPr/>
        </p:nvSpPr>
        <p:spPr>
          <a:xfrm>
            <a:off x="7528866" y="3395987"/>
            <a:ext cx="470335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483901" y="49630"/>
                </a:lnTo>
                <a:lnTo>
                  <a:pt x="483901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0" name="자유형 169"/>
          <p:cNvSpPr/>
          <p:nvPr/>
        </p:nvSpPr>
        <p:spPr>
          <a:xfrm>
            <a:off x="7818304" y="3609827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71" name="자유형 170"/>
          <p:cNvSpPr/>
          <p:nvPr/>
        </p:nvSpPr>
        <p:spPr>
          <a:xfrm>
            <a:off x="7764034" y="4144434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1950" y="0"/>
                </a:moveTo>
                <a:lnTo>
                  <a:pt x="241950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2" name="자유형 171"/>
          <p:cNvSpPr/>
          <p:nvPr/>
        </p:nvSpPr>
        <p:spPr>
          <a:xfrm>
            <a:off x="8111175" y="4358276"/>
            <a:ext cx="361796" cy="1686732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O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청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담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드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err="1" smtClean="0">
                <a:solidFill>
                  <a:schemeClr val="tx1"/>
                </a:solidFill>
              </a:rPr>
              <a:t>레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곤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err="1" smtClean="0">
                <a:solidFill>
                  <a:schemeClr val="tx1"/>
                </a:solidFill>
              </a:rPr>
              <a:t>즈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73" name="자유형 172"/>
          <p:cNvSpPr/>
          <p:nvPr/>
        </p:nvSpPr>
        <p:spPr>
          <a:xfrm>
            <a:off x="7999202" y="4144434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241950" y="49630"/>
                </a:lnTo>
                <a:lnTo>
                  <a:pt x="24195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2" name="TextBox 71"/>
          <p:cNvSpPr txBox="1"/>
          <p:nvPr/>
        </p:nvSpPr>
        <p:spPr>
          <a:xfrm>
            <a:off x="467544" y="5085184"/>
            <a:ext cx="562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 smtClean="0"/>
              <a:t>32</a:t>
            </a:r>
            <a:r>
              <a:rPr lang="ko-KR" altLang="en-US" sz="1400" dirty="0" smtClean="0"/>
              <a:t>강</a:t>
            </a:r>
            <a:endParaRPr lang="en-US" altLang="ko-KR" sz="1400" dirty="0" smtClean="0"/>
          </a:p>
        </p:txBody>
      </p:sp>
      <p:sp>
        <p:nvSpPr>
          <p:cNvPr id="73" name="TextBox 72"/>
          <p:cNvSpPr txBox="1"/>
          <p:nvPr/>
        </p:nvSpPr>
        <p:spPr>
          <a:xfrm>
            <a:off x="308359" y="3565206"/>
            <a:ext cx="941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 smtClean="0"/>
              <a:t>16</a:t>
            </a:r>
            <a:r>
              <a:rPr lang="ko-KR" altLang="en-US" sz="1400" dirty="0" smtClean="0"/>
              <a:t>강</a:t>
            </a:r>
            <a:endParaRPr lang="en-US" altLang="ko-KR" sz="1400" dirty="0" smtClean="0"/>
          </a:p>
          <a:p>
            <a:pPr algn="ctr"/>
            <a:r>
              <a:rPr lang="en-US" altLang="ko-KR" sz="1400" dirty="0" smtClean="0"/>
              <a:t>10/13(</a:t>
            </a:r>
            <a:r>
              <a:rPr lang="ko-KR" altLang="en-US" sz="1400" dirty="0" smtClean="0"/>
              <a:t>일</a:t>
            </a:r>
            <a:r>
              <a:rPr lang="en-US" altLang="ko-KR" sz="1400" dirty="0" smtClean="0"/>
              <a:t>)</a:t>
            </a:r>
            <a:endParaRPr lang="ko-KR" altLang="en-US" sz="1400" dirty="0"/>
          </a:p>
        </p:txBody>
      </p:sp>
      <p:sp>
        <p:nvSpPr>
          <p:cNvPr id="74" name="TextBox 73"/>
          <p:cNvSpPr txBox="1"/>
          <p:nvPr/>
        </p:nvSpPr>
        <p:spPr>
          <a:xfrm>
            <a:off x="330673" y="2773118"/>
            <a:ext cx="941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 smtClean="0"/>
              <a:t>8</a:t>
            </a:r>
            <a:r>
              <a:rPr lang="ko-KR" altLang="en-US" sz="1400" dirty="0" smtClean="0"/>
              <a:t>강</a:t>
            </a:r>
            <a:endParaRPr lang="en-US" altLang="ko-KR" sz="1400" dirty="0" smtClean="0"/>
          </a:p>
          <a:p>
            <a:pPr algn="ctr"/>
            <a:r>
              <a:rPr lang="en-US" altLang="ko-KR" sz="1400" dirty="0" smtClean="0"/>
              <a:t>10/19(</a:t>
            </a:r>
            <a:r>
              <a:rPr lang="ko-KR" altLang="en-US" sz="1400" dirty="0" smtClean="0"/>
              <a:t>토</a:t>
            </a:r>
            <a:r>
              <a:rPr lang="en-US" altLang="ko-KR" sz="1400" dirty="0" smtClean="0"/>
              <a:t>)</a:t>
            </a:r>
            <a:endParaRPr lang="ko-KR" altLang="en-US" sz="1400" dirty="0"/>
          </a:p>
        </p:txBody>
      </p:sp>
      <p:sp>
        <p:nvSpPr>
          <p:cNvPr id="75" name="TextBox 74"/>
          <p:cNvSpPr txBox="1"/>
          <p:nvPr/>
        </p:nvSpPr>
        <p:spPr>
          <a:xfrm>
            <a:off x="330673" y="2053038"/>
            <a:ext cx="941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 smtClean="0"/>
              <a:t>4</a:t>
            </a:r>
            <a:r>
              <a:rPr lang="ko-KR" altLang="en-US" sz="1400" dirty="0" smtClean="0"/>
              <a:t>강</a:t>
            </a:r>
            <a:endParaRPr lang="en-US" altLang="ko-KR" sz="1400" dirty="0" smtClean="0"/>
          </a:p>
          <a:p>
            <a:pPr algn="ctr"/>
            <a:r>
              <a:rPr lang="en-US" altLang="ko-KR" sz="1400" dirty="0" smtClean="0"/>
              <a:t>10/20(</a:t>
            </a:r>
            <a:r>
              <a:rPr lang="ko-KR" altLang="en-US" sz="1400" dirty="0" smtClean="0"/>
              <a:t>일</a:t>
            </a:r>
            <a:r>
              <a:rPr lang="en-US" altLang="ko-KR" sz="1400" dirty="0" smtClean="0"/>
              <a:t>)</a:t>
            </a:r>
            <a:endParaRPr lang="ko-KR" altLang="en-US" sz="1400" dirty="0"/>
          </a:p>
        </p:txBody>
      </p:sp>
      <p:sp>
        <p:nvSpPr>
          <p:cNvPr id="76" name="TextBox 75"/>
          <p:cNvSpPr txBox="1"/>
          <p:nvPr/>
        </p:nvSpPr>
        <p:spPr>
          <a:xfrm>
            <a:off x="1638639" y="3452720"/>
            <a:ext cx="55656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00" dirty="0" err="1" smtClean="0"/>
              <a:t>광암</a:t>
            </a:r>
            <a:endParaRPr lang="en-US" altLang="ko-KR" sz="1000" dirty="0" smtClean="0"/>
          </a:p>
          <a:p>
            <a:pPr algn="ctr">
              <a:lnSpc>
                <a:spcPct val="150000"/>
              </a:lnSpc>
            </a:pPr>
            <a:r>
              <a:rPr lang="en-US" altLang="ko-KR" sz="1000" dirty="0" smtClean="0"/>
              <a:t>12~14</a:t>
            </a:r>
            <a:endParaRPr lang="ko-KR" altLang="en-US" sz="1000" dirty="0"/>
          </a:p>
        </p:txBody>
      </p:sp>
      <p:sp>
        <p:nvSpPr>
          <p:cNvPr id="79" name="TextBox 78"/>
          <p:cNvSpPr txBox="1"/>
          <p:nvPr/>
        </p:nvSpPr>
        <p:spPr>
          <a:xfrm>
            <a:off x="7276229" y="3452720"/>
            <a:ext cx="56938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00" dirty="0" err="1" smtClean="0"/>
              <a:t>광암</a:t>
            </a:r>
            <a:endParaRPr lang="en-US" altLang="ko-KR" sz="1000" dirty="0" smtClean="0"/>
          </a:p>
          <a:p>
            <a:pPr algn="ctr">
              <a:lnSpc>
                <a:spcPct val="150000"/>
              </a:lnSpc>
            </a:pPr>
            <a:r>
              <a:rPr lang="en-US" altLang="ko-KR" sz="1000" dirty="0" smtClean="0"/>
              <a:t>16~18</a:t>
            </a:r>
            <a:endParaRPr lang="ko-KR" altLang="en-US" sz="1000" dirty="0"/>
          </a:p>
        </p:txBody>
      </p:sp>
      <p:sp>
        <p:nvSpPr>
          <p:cNvPr id="80" name="TextBox 79"/>
          <p:cNvSpPr txBox="1"/>
          <p:nvPr/>
        </p:nvSpPr>
        <p:spPr>
          <a:xfrm>
            <a:off x="2589032" y="2732640"/>
            <a:ext cx="55656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00" dirty="0" err="1" smtClean="0"/>
              <a:t>광암</a:t>
            </a:r>
            <a:endParaRPr lang="en-US" altLang="ko-KR" sz="1000" dirty="0" smtClean="0"/>
          </a:p>
          <a:p>
            <a:pPr algn="ctr">
              <a:lnSpc>
                <a:spcPct val="150000"/>
              </a:lnSpc>
            </a:pPr>
            <a:r>
              <a:rPr lang="en-US" altLang="ko-KR" sz="1000" dirty="0" smtClean="0"/>
              <a:t>14~16</a:t>
            </a:r>
            <a:endParaRPr lang="ko-KR" altLang="en-US" sz="1000" dirty="0"/>
          </a:p>
        </p:txBody>
      </p:sp>
      <p:sp>
        <p:nvSpPr>
          <p:cNvPr id="81" name="TextBox 80"/>
          <p:cNvSpPr txBox="1"/>
          <p:nvPr/>
        </p:nvSpPr>
        <p:spPr>
          <a:xfrm>
            <a:off x="6333448" y="2732640"/>
            <a:ext cx="55656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00" dirty="0" err="1" smtClean="0"/>
              <a:t>광암</a:t>
            </a:r>
            <a:endParaRPr lang="en-US" altLang="ko-KR" sz="1000" dirty="0" smtClean="0"/>
          </a:p>
          <a:p>
            <a:pPr algn="ctr">
              <a:lnSpc>
                <a:spcPct val="150000"/>
              </a:lnSpc>
            </a:pPr>
            <a:r>
              <a:rPr lang="en-US" altLang="ko-KR" sz="1000" dirty="0" smtClean="0"/>
              <a:t>12~14</a:t>
            </a:r>
            <a:endParaRPr lang="ko-KR" altLang="en-US" sz="1000" dirty="0"/>
          </a:p>
        </p:txBody>
      </p:sp>
      <p:sp>
        <p:nvSpPr>
          <p:cNvPr id="82" name="TextBox 81"/>
          <p:cNvSpPr txBox="1"/>
          <p:nvPr/>
        </p:nvSpPr>
        <p:spPr>
          <a:xfrm>
            <a:off x="4461240" y="1980307"/>
            <a:ext cx="55656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00" dirty="0" err="1" smtClean="0"/>
              <a:t>광암</a:t>
            </a:r>
            <a:endParaRPr lang="en-US" altLang="ko-KR" sz="1000" dirty="0" smtClean="0"/>
          </a:p>
          <a:p>
            <a:pPr algn="ctr">
              <a:lnSpc>
                <a:spcPct val="150000"/>
              </a:lnSpc>
            </a:pPr>
            <a:r>
              <a:rPr lang="en-US" altLang="ko-KR" sz="1000" dirty="0" smtClean="0"/>
              <a:t>10~12</a:t>
            </a:r>
            <a:endParaRPr lang="ko-KR" altLang="en-US" sz="1000" dirty="0"/>
          </a:p>
        </p:txBody>
      </p:sp>
      <p:sp>
        <p:nvSpPr>
          <p:cNvPr id="83" name="TextBox 82"/>
          <p:cNvSpPr txBox="1"/>
          <p:nvPr/>
        </p:nvSpPr>
        <p:spPr>
          <a:xfrm>
            <a:off x="1403648" y="404664"/>
            <a:ext cx="6264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smtClean="0">
                <a:latin typeface="+mj-lt"/>
              </a:rPr>
              <a:t>야구전용구장 건립 기원</a:t>
            </a:r>
            <a:endParaRPr lang="en-US" altLang="ko-KR" sz="2400" b="1" dirty="0" smtClean="0">
              <a:latin typeface="+mj-lt"/>
            </a:endParaRPr>
          </a:p>
          <a:p>
            <a:pPr algn="ctr"/>
            <a:r>
              <a:rPr lang="ko-KR" altLang="en-US" sz="2400" b="1" dirty="0" smtClean="0">
                <a:latin typeface="+mj-lt"/>
              </a:rPr>
              <a:t>제</a:t>
            </a:r>
            <a:r>
              <a:rPr lang="en-US" altLang="ko-KR" sz="2400" b="1" dirty="0" smtClean="0">
                <a:latin typeface="+mj-lt"/>
              </a:rPr>
              <a:t>3</a:t>
            </a:r>
            <a:r>
              <a:rPr lang="ko-KR" altLang="en-US" sz="2400" b="1" dirty="0" smtClean="0">
                <a:latin typeface="+mj-lt"/>
              </a:rPr>
              <a:t>회 강동연합회장기 야구대회 대진표</a:t>
            </a:r>
            <a:endParaRPr lang="ko-KR" altLang="en-US" sz="2400" b="1" dirty="0">
              <a:latin typeface="+mj-lt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203481" y="1292480"/>
            <a:ext cx="13821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400" dirty="0" smtClean="0"/>
              <a:t>결승</a:t>
            </a:r>
            <a:r>
              <a:rPr lang="en-US" altLang="ko-KR" sz="1400" dirty="0" smtClean="0"/>
              <a:t>(</a:t>
            </a:r>
            <a:r>
              <a:rPr lang="ko-KR" altLang="en-US" sz="1400" dirty="0" err="1" smtClean="0"/>
              <a:t>광암</a:t>
            </a:r>
            <a:r>
              <a:rPr lang="en-US" altLang="ko-KR" sz="1400" dirty="0" smtClean="0"/>
              <a:t>)</a:t>
            </a:r>
          </a:p>
          <a:p>
            <a:pPr algn="ctr"/>
            <a:r>
              <a:rPr lang="en-US" altLang="ko-KR" sz="1400" dirty="0" smtClean="0"/>
              <a:t>10/20(</a:t>
            </a:r>
            <a:r>
              <a:rPr lang="ko-KR" altLang="en-US" sz="1400" dirty="0" smtClean="0"/>
              <a:t>일</a:t>
            </a:r>
            <a:r>
              <a:rPr lang="en-US" altLang="ko-KR" sz="1400" dirty="0" smtClean="0"/>
              <a:t>) 14</a:t>
            </a:r>
            <a:r>
              <a:rPr lang="ko-KR" altLang="en-US" sz="1400" dirty="0" smtClean="0"/>
              <a:t>시</a:t>
            </a:r>
            <a:endParaRPr lang="ko-KR" altLang="en-US" sz="1400" dirty="0"/>
          </a:p>
        </p:txBody>
      </p:sp>
      <p:sp>
        <p:nvSpPr>
          <p:cNvPr id="96" name="TextBox 95"/>
          <p:cNvSpPr txBox="1"/>
          <p:nvPr/>
        </p:nvSpPr>
        <p:spPr>
          <a:xfrm>
            <a:off x="5397343" y="3452720"/>
            <a:ext cx="55656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00" dirty="0" err="1" smtClean="0"/>
              <a:t>광</a:t>
            </a:r>
            <a:r>
              <a:rPr lang="ko-KR" altLang="en-US" sz="1000" dirty="0" err="1"/>
              <a:t>암</a:t>
            </a:r>
            <a:endParaRPr lang="en-US" altLang="ko-KR" sz="1000" dirty="0" smtClean="0"/>
          </a:p>
          <a:p>
            <a:pPr algn="ctr">
              <a:lnSpc>
                <a:spcPct val="150000"/>
              </a:lnSpc>
            </a:pPr>
            <a:r>
              <a:rPr lang="en-US" altLang="ko-KR" sz="1000" dirty="0" smtClean="0"/>
              <a:t>14~16</a:t>
            </a:r>
            <a:endParaRPr lang="ko-KR" altLang="en-US" sz="1000" dirty="0"/>
          </a:p>
        </p:txBody>
      </p:sp>
      <p:sp>
        <p:nvSpPr>
          <p:cNvPr id="85" name="TextBox 84"/>
          <p:cNvSpPr txBox="1"/>
          <p:nvPr/>
        </p:nvSpPr>
        <p:spPr>
          <a:xfrm>
            <a:off x="3509360" y="3452720"/>
            <a:ext cx="48603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00" dirty="0" err="1" smtClean="0"/>
              <a:t>광암</a:t>
            </a:r>
            <a:endParaRPr lang="en-US" altLang="ko-KR" sz="1000" dirty="0" smtClean="0"/>
          </a:p>
          <a:p>
            <a:pPr algn="ctr">
              <a:lnSpc>
                <a:spcPct val="150000"/>
              </a:lnSpc>
            </a:pPr>
            <a:r>
              <a:rPr lang="en-US" altLang="ko-KR" sz="1000" dirty="0" smtClean="0"/>
              <a:t>8~10</a:t>
            </a:r>
            <a:endParaRPr lang="ko-KR" altLang="en-US" sz="1000" dirty="0"/>
          </a:p>
        </p:txBody>
      </p:sp>
      <p:cxnSp>
        <p:nvCxnSpPr>
          <p:cNvPr id="86" name="꺾인 연결선 85"/>
          <p:cNvCxnSpPr/>
          <p:nvPr/>
        </p:nvCxnSpPr>
        <p:spPr>
          <a:xfrm rot="5400000">
            <a:off x="1312446" y="4251355"/>
            <a:ext cx="213842" cy="1"/>
          </a:xfrm>
          <a:prstGeom prst="bentConnector3">
            <a:avLst>
              <a:gd name="adj1" fmla="val 110226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직사각형 76"/>
          <p:cNvSpPr/>
          <p:nvPr/>
        </p:nvSpPr>
        <p:spPr>
          <a:xfrm>
            <a:off x="1907704" y="6063328"/>
            <a:ext cx="1008112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000" dirty="0" smtClean="0"/>
              <a:t>10/9(</a:t>
            </a:r>
            <a:r>
              <a:rPr lang="ko-KR" altLang="en-US" sz="1000" dirty="0" smtClean="0"/>
              <a:t>수</a:t>
            </a:r>
            <a:r>
              <a:rPr lang="en-US" altLang="ko-KR" sz="1000" dirty="0" smtClean="0"/>
              <a:t>)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000" dirty="0" err="1" smtClean="0"/>
              <a:t>광암</a:t>
            </a:r>
            <a:r>
              <a:rPr lang="en-US" altLang="ko-KR" sz="1000" dirty="0" smtClean="0"/>
              <a:t>08:00</a:t>
            </a:r>
            <a:endParaRPr lang="ko-KR" altLang="en-US" sz="1000" dirty="0"/>
          </a:p>
        </p:txBody>
      </p:sp>
      <p:sp>
        <p:nvSpPr>
          <p:cNvPr id="78" name="직사각형 77"/>
          <p:cNvSpPr/>
          <p:nvPr/>
        </p:nvSpPr>
        <p:spPr>
          <a:xfrm>
            <a:off x="2843808" y="6063328"/>
            <a:ext cx="1008112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000" dirty="0" smtClean="0"/>
              <a:t>10/12(</a:t>
            </a:r>
            <a:r>
              <a:rPr lang="ko-KR" altLang="en-US" sz="1000" dirty="0" smtClean="0"/>
              <a:t>토</a:t>
            </a:r>
            <a:r>
              <a:rPr lang="en-US" altLang="ko-KR" sz="1000" dirty="0" smtClean="0"/>
              <a:t>)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000" dirty="0" err="1" smtClean="0"/>
              <a:t>광나루</a:t>
            </a:r>
            <a:r>
              <a:rPr lang="en-US" altLang="ko-KR" sz="1000" dirty="0" smtClean="0"/>
              <a:t>08:00</a:t>
            </a:r>
            <a:endParaRPr lang="ko-KR" altLang="en-US" sz="1000" dirty="0"/>
          </a:p>
        </p:txBody>
      </p:sp>
      <p:sp>
        <p:nvSpPr>
          <p:cNvPr id="84" name="직사각형 83"/>
          <p:cNvSpPr/>
          <p:nvPr/>
        </p:nvSpPr>
        <p:spPr>
          <a:xfrm>
            <a:off x="3779912" y="6063328"/>
            <a:ext cx="1008112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000" dirty="0" smtClean="0"/>
              <a:t>10/6(</a:t>
            </a:r>
            <a:r>
              <a:rPr lang="ko-KR" altLang="en-US" sz="1000" dirty="0" smtClean="0"/>
              <a:t>일</a:t>
            </a:r>
            <a:r>
              <a:rPr lang="en-US" altLang="ko-KR" sz="1000" dirty="0" smtClean="0"/>
              <a:t>)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000" dirty="0" err="1" smtClean="0"/>
              <a:t>광나루</a:t>
            </a:r>
            <a:r>
              <a:rPr lang="en-US" altLang="ko-KR" sz="1000" dirty="0" smtClean="0"/>
              <a:t>12:00</a:t>
            </a:r>
            <a:endParaRPr lang="ko-KR" altLang="en-US" sz="1000" dirty="0"/>
          </a:p>
        </p:txBody>
      </p:sp>
      <p:sp>
        <p:nvSpPr>
          <p:cNvPr id="87" name="직사각형 86"/>
          <p:cNvSpPr/>
          <p:nvPr/>
        </p:nvSpPr>
        <p:spPr>
          <a:xfrm>
            <a:off x="4716016" y="6063328"/>
            <a:ext cx="1008112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000" dirty="0" smtClean="0"/>
              <a:t>10/12(</a:t>
            </a:r>
            <a:r>
              <a:rPr lang="ko-KR" altLang="en-US" sz="1000" dirty="0" smtClean="0"/>
              <a:t>토</a:t>
            </a:r>
            <a:r>
              <a:rPr lang="en-US" altLang="ko-KR" sz="1000" dirty="0" smtClean="0"/>
              <a:t>)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000" dirty="0" err="1" smtClean="0"/>
              <a:t>광나루</a:t>
            </a:r>
            <a:r>
              <a:rPr lang="en-US" altLang="ko-KR" sz="1000" dirty="0" smtClean="0"/>
              <a:t>10:00</a:t>
            </a:r>
            <a:endParaRPr lang="ko-KR" altLang="en-US" sz="1000" dirty="0"/>
          </a:p>
        </p:txBody>
      </p:sp>
      <p:sp>
        <p:nvSpPr>
          <p:cNvPr id="88" name="직사각형 87"/>
          <p:cNvSpPr/>
          <p:nvPr/>
        </p:nvSpPr>
        <p:spPr>
          <a:xfrm>
            <a:off x="5652120" y="6063328"/>
            <a:ext cx="1008112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000" dirty="0" smtClean="0"/>
              <a:t>10/12(</a:t>
            </a:r>
            <a:r>
              <a:rPr lang="ko-KR" altLang="en-US" sz="1000" dirty="0" smtClean="0"/>
              <a:t>토</a:t>
            </a:r>
            <a:r>
              <a:rPr lang="en-US" altLang="ko-KR" sz="1000" dirty="0" smtClean="0"/>
              <a:t>)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000" dirty="0" err="1" smtClean="0"/>
              <a:t>광나루</a:t>
            </a:r>
            <a:r>
              <a:rPr lang="en-US" altLang="ko-KR" sz="1000" dirty="0" smtClean="0"/>
              <a:t>14:00</a:t>
            </a:r>
            <a:endParaRPr lang="ko-KR" altLang="en-US" sz="1000" dirty="0"/>
          </a:p>
        </p:txBody>
      </p:sp>
      <p:sp>
        <p:nvSpPr>
          <p:cNvPr id="90" name="직사각형 89"/>
          <p:cNvSpPr/>
          <p:nvPr/>
        </p:nvSpPr>
        <p:spPr>
          <a:xfrm>
            <a:off x="6588224" y="6063328"/>
            <a:ext cx="1008112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000" dirty="0" smtClean="0"/>
              <a:t>10/6(</a:t>
            </a:r>
            <a:r>
              <a:rPr lang="ko-KR" altLang="en-US" sz="1000" dirty="0" smtClean="0"/>
              <a:t>일</a:t>
            </a:r>
            <a:r>
              <a:rPr lang="en-US" altLang="ko-KR" sz="1000" dirty="0" smtClean="0"/>
              <a:t>)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000" dirty="0" err="1" smtClean="0"/>
              <a:t>광나루</a:t>
            </a:r>
            <a:r>
              <a:rPr lang="en-US" altLang="ko-KR" sz="1000" dirty="0" smtClean="0"/>
              <a:t>16:00</a:t>
            </a:r>
            <a:endParaRPr lang="ko-KR" altLang="en-US" sz="1000" dirty="0"/>
          </a:p>
        </p:txBody>
      </p:sp>
      <p:sp>
        <p:nvSpPr>
          <p:cNvPr id="91" name="직사각형 90"/>
          <p:cNvSpPr/>
          <p:nvPr/>
        </p:nvSpPr>
        <p:spPr>
          <a:xfrm>
            <a:off x="7524328" y="6063328"/>
            <a:ext cx="1008112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000" dirty="0" smtClean="0"/>
              <a:t>10/12(</a:t>
            </a:r>
            <a:r>
              <a:rPr lang="ko-KR" altLang="en-US" sz="1000" dirty="0" smtClean="0"/>
              <a:t>토</a:t>
            </a:r>
            <a:r>
              <a:rPr lang="en-US" altLang="ko-KR" sz="1000" dirty="0" smtClean="0"/>
              <a:t>)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000" dirty="0" err="1" smtClean="0"/>
              <a:t>광나루</a:t>
            </a:r>
            <a:r>
              <a:rPr lang="en-US" altLang="ko-KR" sz="1000" dirty="0" smtClean="0"/>
              <a:t>12:00</a:t>
            </a:r>
            <a:endParaRPr lang="ko-KR" alt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자유형 106"/>
          <p:cNvSpPr/>
          <p:nvPr/>
        </p:nvSpPr>
        <p:spPr>
          <a:xfrm>
            <a:off x="4715138" y="784586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09" name="자유형 108"/>
          <p:cNvSpPr/>
          <p:nvPr/>
        </p:nvSpPr>
        <p:spPr>
          <a:xfrm>
            <a:off x="3014695" y="1350720"/>
            <a:ext cx="1881340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935605" y="0"/>
                </a:moveTo>
                <a:lnTo>
                  <a:pt x="1935605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0" name="자유형 109"/>
          <p:cNvSpPr/>
          <p:nvPr/>
        </p:nvSpPr>
        <p:spPr>
          <a:xfrm>
            <a:off x="2833796" y="1564562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17" name="자유형 116"/>
          <p:cNvSpPr/>
          <p:nvPr/>
        </p:nvSpPr>
        <p:spPr>
          <a:xfrm>
            <a:off x="2074025" y="2099166"/>
            <a:ext cx="940670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967802" y="0"/>
                </a:moveTo>
                <a:lnTo>
                  <a:pt x="967802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8" name="자유형 117"/>
          <p:cNvSpPr/>
          <p:nvPr/>
        </p:nvSpPr>
        <p:spPr>
          <a:xfrm>
            <a:off x="1893127" y="2313009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19" name="자유형 118"/>
          <p:cNvSpPr/>
          <p:nvPr/>
        </p:nvSpPr>
        <p:spPr>
          <a:xfrm>
            <a:off x="1603689" y="2847615"/>
            <a:ext cx="470335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83901" y="0"/>
                </a:moveTo>
                <a:lnTo>
                  <a:pt x="483901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0" name="자유형 119"/>
          <p:cNvSpPr/>
          <p:nvPr/>
        </p:nvSpPr>
        <p:spPr>
          <a:xfrm>
            <a:off x="1422791" y="3061455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21" name="자유형 120"/>
          <p:cNvSpPr/>
          <p:nvPr/>
        </p:nvSpPr>
        <p:spPr>
          <a:xfrm>
            <a:off x="1368522" y="3596062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1950" y="0"/>
                </a:moveTo>
                <a:lnTo>
                  <a:pt x="241950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2" name="자유형 121"/>
          <p:cNvSpPr/>
          <p:nvPr/>
        </p:nvSpPr>
        <p:spPr>
          <a:xfrm>
            <a:off x="1691680" y="3809904"/>
            <a:ext cx="361796" cy="1758740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Q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레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err="1" smtClean="0">
                <a:solidFill>
                  <a:schemeClr val="tx1"/>
                </a:solidFill>
              </a:rPr>
              <a:t>드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쏘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울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23" name="자유형 122"/>
          <p:cNvSpPr/>
          <p:nvPr/>
        </p:nvSpPr>
        <p:spPr>
          <a:xfrm>
            <a:off x="1603689" y="3596062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241950" y="49630"/>
                </a:lnTo>
                <a:lnTo>
                  <a:pt x="24195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4" name="자유형 123"/>
          <p:cNvSpPr/>
          <p:nvPr/>
        </p:nvSpPr>
        <p:spPr>
          <a:xfrm>
            <a:off x="2162015" y="3809904"/>
            <a:ext cx="361796" cy="1758740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R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기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아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타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이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거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err="1" smtClean="0">
                <a:solidFill>
                  <a:schemeClr val="tx1"/>
                </a:solidFill>
              </a:rPr>
              <a:t>즈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25" name="자유형 124"/>
          <p:cNvSpPr/>
          <p:nvPr/>
        </p:nvSpPr>
        <p:spPr>
          <a:xfrm>
            <a:off x="2074025" y="2847615"/>
            <a:ext cx="470335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483901" y="49630"/>
                </a:lnTo>
                <a:lnTo>
                  <a:pt x="483901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6" name="자유형 125"/>
          <p:cNvSpPr/>
          <p:nvPr/>
        </p:nvSpPr>
        <p:spPr>
          <a:xfrm>
            <a:off x="2363462" y="3061455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27" name="자유형 126"/>
          <p:cNvSpPr/>
          <p:nvPr/>
        </p:nvSpPr>
        <p:spPr>
          <a:xfrm>
            <a:off x="2309192" y="3596062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1950" y="0"/>
                </a:moveTo>
                <a:lnTo>
                  <a:pt x="241950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8" name="자유형 127"/>
          <p:cNvSpPr/>
          <p:nvPr/>
        </p:nvSpPr>
        <p:spPr>
          <a:xfrm>
            <a:off x="2632350" y="3809904"/>
            <a:ext cx="361796" cy="1758740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S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경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희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레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오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네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스</a:t>
            </a:r>
            <a:endParaRPr lang="en-US" altLang="ko-KR" sz="1200" dirty="0" smtClean="0">
              <a:solidFill>
                <a:schemeClr val="tx1"/>
              </a:solidFill>
            </a:endParaRPr>
          </a:p>
        </p:txBody>
      </p:sp>
      <p:sp>
        <p:nvSpPr>
          <p:cNvPr id="129" name="자유형 128"/>
          <p:cNvSpPr/>
          <p:nvPr/>
        </p:nvSpPr>
        <p:spPr>
          <a:xfrm>
            <a:off x="2544360" y="3596062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241950" y="49630"/>
                </a:lnTo>
                <a:lnTo>
                  <a:pt x="24195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0" name="자유형 129"/>
          <p:cNvSpPr/>
          <p:nvPr/>
        </p:nvSpPr>
        <p:spPr>
          <a:xfrm>
            <a:off x="3102685" y="3809904"/>
            <a:ext cx="361796" cy="1758740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T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이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데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불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독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스</a:t>
            </a:r>
            <a:endParaRPr lang="en-US" altLang="ko-KR" sz="1200" dirty="0" smtClean="0">
              <a:solidFill>
                <a:schemeClr val="tx1"/>
              </a:solidFill>
            </a:endParaRPr>
          </a:p>
        </p:txBody>
      </p:sp>
      <p:sp>
        <p:nvSpPr>
          <p:cNvPr id="131" name="자유형 130"/>
          <p:cNvSpPr/>
          <p:nvPr/>
        </p:nvSpPr>
        <p:spPr>
          <a:xfrm>
            <a:off x="3014695" y="2099166"/>
            <a:ext cx="940670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967802" y="49630"/>
                </a:lnTo>
                <a:lnTo>
                  <a:pt x="967802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2" name="자유형 131"/>
          <p:cNvSpPr/>
          <p:nvPr/>
        </p:nvSpPr>
        <p:spPr>
          <a:xfrm>
            <a:off x="3774467" y="2313009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33" name="자유형 132"/>
          <p:cNvSpPr/>
          <p:nvPr/>
        </p:nvSpPr>
        <p:spPr>
          <a:xfrm>
            <a:off x="3485030" y="2847615"/>
            <a:ext cx="470335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83901" y="0"/>
                </a:moveTo>
                <a:lnTo>
                  <a:pt x="483901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4" name="자유형 133"/>
          <p:cNvSpPr/>
          <p:nvPr/>
        </p:nvSpPr>
        <p:spPr>
          <a:xfrm>
            <a:off x="3304132" y="3061455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35" name="자유형 134"/>
          <p:cNvSpPr/>
          <p:nvPr/>
        </p:nvSpPr>
        <p:spPr>
          <a:xfrm>
            <a:off x="3249863" y="3596062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1950" y="0"/>
                </a:moveTo>
                <a:lnTo>
                  <a:pt x="241950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6" name="자유형 135"/>
          <p:cNvSpPr/>
          <p:nvPr/>
        </p:nvSpPr>
        <p:spPr>
          <a:xfrm>
            <a:off x="3573020" y="3809904"/>
            <a:ext cx="361796" cy="1758740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U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데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err="1" smtClean="0">
                <a:solidFill>
                  <a:schemeClr val="tx1"/>
                </a:solidFill>
              </a:rPr>
              <a:t>드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볼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37" name="자유형 136"/>
          <p:cNvSpPr/>
          <p:nvPr/>
        </p:nvSpPr>
        <p:spPr>
          <a:xfrm>
            <a:off x="3485030" y="3596062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241950" y="49630"/>
                </a:lnTo>
                <a:lnTo>
                  <a:pt x="24195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8" name="자유형 137"/>
          <p:cNvSpPr/>
          <p:nvPr/>
        </p:nvSpPr>
        <p:spPr>
          <a:xfrm>
            <a:off x="4043355" y="3809904"/>
            <a:ext cx="361796" cy="1758740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V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J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J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모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터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err="1" smtClean="0">
                <a:solidFill>
                  <a:schemeClr val="tx1"/>
                </a:solidFill>
              </a:rPr>
              <a:t>스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39" name="자유형 138"/>
          <p:cNvSpPr/>
          <p:nvPr/>
        </p:nvSpPr>
        <p:spPr>
          <a:xfrm>
            <a:off x="3955365" y="2847615"/>
            <a:ext cx="470335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483901" y="49630"/>
                </a:lnTo>
                <a:lnTo>
                  <a:pt x="483901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0" name="자유형 139"/>
          <p:cNvSpPr/>
          <p:nvPr/>
        </p:nvSpPr>
        <p:spPr>
          <a:xfrm>
            <a:off x="4244802" y="3061455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41" name="자유형 140"/>
          <p:cNvSpPr/>
          <p:nvPr/>
        </p:nvSpPr>
        <p:spPr>
          <a:xfrm>
            <a:off x="4190533" y="3596062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1950" y="0"/>
                </a:moveTo>
                <a:lnTo>
                  <a:pt x="241950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2" name="자유형 141"/>
          <p:cNvSpPr/>
          <p:nvPr/>
        </p:nvSpPr>
        <p:spPr>
          <a:xfrm>
            <a:off x="4513691" y="3809904"/>
            <a:ext cx="361796" cy="1758740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W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풀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베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이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스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43" name="자유형 142"/>
          <p:cNvSpPr/>
          <p:nvPr/>
        </p:nvSpPr>
        <p:spPr>
          <a:xfrm>
            <a:off x="4425700" y="3596062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241950" y="49630"/>
                </a:lnTo>
                <a:lnTo>
                  <a:pt x="24195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4" name="자유형 143"/>
          <p:cNvSpPr/>
          <p:nvPr/>
        </p:nvSpPr>
        <p:spPr>
          <a:xfrm>
            <a:off x="4984026" y="3809904"/>
            <a:ext cx="361796" cy="1758740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X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암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사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엔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젤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err="1" smtClean="0">
                <a:solidFill>
                  <a:schemeClr val="tx1"/>
                </a:solidFill>
              </a:rPr>
              <a:t>스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45" name="자유형 144"/>
          <p:cNvSpPr/>
          <p:nvPr/>
        </p:nvSpPr>
        <p:spPr>
          <a:xfrm>
            <a:off x="4896036" y="1350720"/>
            <a:ext cx="1881340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1935605" y="49630"/>
                </a:lnTo>
                <a:lnTo>
                  <a:pt x="1935605" y="99261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6" name="자유형 145"/>
          <p:cNvSpPr/>
          <p:nvPr/>
        </p:nvSpPr>
        <p:spPr>
          <a:xfrm>
            <a:off x="6596478" y="1564562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47" name="자유형 146"/>
          <p:cNvSpPr/>
          <p:nvPr/>
        </p:nvSpPr>
        <p:spPr>
          <a:xfrm>
            <a:off x="5836706" y="2099166"/>
            <a:ext cx="940670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967802" y="0"/>
                </a:moveTo>
                <a:lnTo>
                  <a:pt x="967802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8" name="자유형 147"/>
          <p:cNvSpPr/>
          <p:nvPr/>
        </p:nvSpPr>
        <p:spPr>
          <a:xfrm>
            <a:off x="5655807" y="2313009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49" name="자유형 148"/>
          <p:cNvSpPr/>
          <p:nvPr/>
        </p:nvSpPr>
        <p:spPr>
          <a:xfrm>
            <a:off x="5366371" y="2847615"/>
            <a:ext cx="470335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83901" y="0"/>
                </a:moveTo>
                <a:lnTo>
                  <a:pt x="483901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0" name="자유형 149"/>
          <p:cNvSpPr/>
          <p:nvPr/>
        </p:nvSpPr>
        <p:spPr>
          <a:xfrm>
            <a:off x="5185473" y="3061455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51" name="자유형 150"/>
          <p:cNvSpPr/>
          <p:nvPr/>
        </p:nvSpPr>
        <p:spPr>
          <a:xfrm>
            <a:off x="5131203" y="3596062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1950" y="0"/>
                </a:moveTo>
                <a:lnTo>
                  <a:pt x="241950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2" name="자유형 151"/>
          <p:cNvSpPr/>
          <p:nvPr/>
        </p:nvSpPr>
        <p:spPr>
          <a:xfrm>
            <a:off x="5454361" y="3809904"/>
            <a:ext cx="361796" cy="1758740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Y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강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동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err="1" smtClean="0">
                <a:solidFill>
                  <a:schemeClr val="tx1"/>
                </a:solidFill>
              </a:rPr>
              <a:t>락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53" name="자유형 152"/>
          <p:cNvSpPr/>
          <p:nvPr/>
        </p:nvSpPr>
        <p:spPr>
          <a:xfrm>
            <a:off x="5366371" y="3596062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241950" y="49630"/>
                </a:lnTo>
                <a:lnTo>
                  <a:pt x="24195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4" name="자유형 153"/>
          <p:cNvSpPr/>
          <p:nvPr/>
        </p:nvSpPr>
        <p:spPr>
          <a:xfrm>
            <a:off x="5924696" y="3809904"/>
            <a:ext cx="361796" cy="1758740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Z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Y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&amp;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G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ko-KR" sz="1200" dirty="0" smtClean="0">
              <a:solidFill>
                <a:schemeClr val="tx1"/>
              </a:solidFill>
            </a:endParaRPr>
          </a:p>
        </p:txBody>
      </p:sp>
      <p:sp>
        <p:nvSpPr>
          <p:cNvPr id="155" name="자유형 154"/>
          <p:cNvSpPr/>
          <p:nvPr/>
        </p:nvSpPr>
        <p:spPr>
          <a:xfrm>
            <a:off x="5836706" y="2847615"/>
            <a:ext cx="470335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483901" y="49630"/>
                </a:lnTo>
                <a:lnTo>
                  <a:pt x="483901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6" name="자유형 155"/>
          <p:cNvSpPr/>
          <p:nvPr/>
        </p:nvSpPr>
        <p:spPr>
          <a:xfrm>
            <a:off x="6126143" y="3061455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57" name="자유형 156"/>
          <p:cNvSpPr/>
          <p:nvPr/>
        </p:nvSpPr>
        <p:spPr>
          <a:xfrm>
            <a:off x="6071874" y="3596062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1950" y="0"/>
                </a:moveTo>
                <a:lnTo>
                  <a:pt x="241950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8" name="자유형 157"/>
          <p:cNvSpPr/>
          <p:nvPr/>
        </p:nvSpPr>
        <p:spPr>
          <a:xfrm>
            <a:off x="6395031" y="3809904"/>
            <a:ext cx="361796" cy="1758740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AA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파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브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로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즈</a:t>
            </a:r>
            <a:endParaRPr lang="en-US" altLang="ko-KR" sz="1200" kern="1200" dirty="0" smtClean="0">
              <a:solidFill>
                <a:schemeClr val="tx1"/>
              </a:solidFill>
            </a:endParaRPr>
          </a:p>
        </p:txBody>
      </p:sp>
      <p:sp>
        <p:nvSpPr>
          <p:cNvPr id="159" name="자유형 158"/>
          <p:cNvSpPr/>
          <p:nvPr/>
        </p:nvSpPr>
        <p:spPr>
          <a:xfrm>
            <a:off x="6307041" y="3596062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241950" y="49630"/>
                </a:lnTo>
                <a:lnTo>
                  <a:pt x="24195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0" name="자유형 159"/>
          <p:cNvSpPr/>
          <p:nvPr/>
        </p:nvSpPr>
        <p:spPr>
          <a:xfrm>
            <a:off x="6865366" y="3809904"/>
            <a:ext cx="361796" cy="1758740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AB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팀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브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로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스</a:t>
            </a:r>
            <a:endParaRPr lang="en-US" altLang="ko-KR" sz="1200" dirty="0" smtClean="0">
              <a:solidFill>
                <a:schemeClr val="tx1"/>
              </a:solidFill>
            </a:endParaRPr>
          </a:p>
        </p:txBody>
      </p:sp>
      <p:sp>
        <p:nvSpPr>
          <p:cNvPr id="161" name="자유형 160"/>
          <p:cNvSpPr/>
          <p:nvPr/>
        </p:nvSpPr>
        <p:spPr>
          <a:xfrm>
            <a:off x="6777376" y="2099166"/>
            <a:ext cx="940670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967802" y="49630"/>
                </a:lnTo>
                <a:lnTo>
                  <a:pt x="967802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2" name="자유형 161"/>
          <p:cNvSpPr/>
          <p:nvPr/>
        </p:nvSpPr>
        <p:spPr>
          <a:xfrm>
            <a:off x="7537149" y="2313009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63" name="자유형 162"/>
          <p:cNvSpPr/>
          <p:nvPr/>
        </p:nvSpPr>
        <p:spPr>
          <a:xfrm>
            <a:off x="7247711" y="2847615"/>
            <a:ext cx="470335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83901" y="0"/>
                </a:moveTo>
                <a:lnTo>
                  <a:pt x="483901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4" name="자유형 163"/>
          <p:cNvSpPr/>
          <p:nvPr/>
        </p:nvSpPr>
        <p:spPr>
          <a:xfrm>
            <a:off x="7066813" y="3061455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65" name="자유형 164"/>
          <p:cNvSpPr/>
          <p:nvPr/>
        </p:nvSpPr>
        <p:spPr>
          <a:xfrm>
            <a:off x="7012543" y="3596062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1950" y="0"/>
                </a:moveTo>
                <a:lnTo>
                  <a:pt x="241950" y="49630"/>
                </a:lnTo>
                <a:lnTo>
                  <a:pt x="0" y="49630"/>
                </a:lnTo>
                <a:lnTo>
                  <a:pt x="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6" name="자유형 165"/>
          <p:cNvSpPr/>
          <p:nvPr/>
        </p:nvSpPr>
        <p:spPr>
          <a:xfrm>
            <a:off x="7335702" y="3809904"/>
            <a:ext cx="361796" cy="1758740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AC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신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풍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스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터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너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스</a:t>
            </a:r>
            <a:endParaRPr lang="ko-KR" altLang="en-US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67" name="자유형 166"/>
          <p:cNvSpPr/>
          <p:nvPr/>
        </p:nvSpPr>
        <p:spPr>
          <a:xfrm>
            <a:off x="7247711" y="3596062"/>
            <a:ext cx="235167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241950" y="49630"/>
                </a:lnTo>
                <a:lnTo>
                  <a:pt x="241950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8" name="자유형 167"/>
          <p:cNvSpPr/>
          <p:nvPr/>
        </p:nvSpPr>
        <p:spPr>
          <a:xfrm>
            <a:off x="8013749" y="3809904"/>
            <a:ext cx="361796" cy="1758740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dirty="0" smtClean="0">
                <a:solidFill>
                  <a:schemeClr val="tx1"/>
                </a:solidFill>
              </a:rPr>
              <a:t>AD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국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가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대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표</a:t>
            </a:r>
            <a:endParaRPr lang="ko-KR" altLang="en-US" sz="1200" kern="1200" dirty="0">
              <a:solidFill>
                <a:schemeClr val="tx1"/>
              </a:solidFill>
            </a:endParaRPr>
          </a:p>
        </p:txBody>
      </p:sp>
      <p:sp>
        <p:nvSpPr>
          <p:cNvPr id="169" name="자유형 168"/>
          <p:cNvSpPr/>
          <p:nvPr/>
        </p:nvSpPr>
        <p:spPr>
          <a:xfrm>
            <a:off x="7718046" y="2847615"/>
            <a:ext cx="470335" cy="21384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9630"/>
                </a:lnTo>
                <a:lnTo>
                  <a:pt x="483901" y="49630"/>
                </a:lnTo>
                <a:lnTo>
                  <a:pt x="483901" y="9926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0" name="자유형 169"/>
          <p:cNvSpPr/>
          <p:nvPr/>
        </p:nvSpPr>
        <p:spPr>
          <a:xfrm>
            <a:off x="8007484" y="3061455"/>
            <a:ext cx="361796" cy="534604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37748" rIns="37748" bIns="37748" numCol="1" spcCol="1270" anchor="ctr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72" name="TextBox 71"/>
          <p:cNvSpPr txBox="1"/>
          <p:nvPr/>
        </p:nvSpPr>
        <p:spPr>
          <a:xfrm>
            <a:off x="395536" y="4437112"/>
            <a:ext cx="562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 smtClean="0"/>
              <a:t>32</a:t>
            </a:r>
            <a:r>
              <a:rPr lang="ko-KR" altLang="en-US" sz="1400" dirty="0" smtClean="0"/>
              <a:t>강</a:t>
            </a:r>
            <a:endParaRPr lang="en-US" altLang="ko-KR" sz="1400" dirty="0" smtClean="0"/>
          </a:p>
        </p:txBody>
      </p:sp>
      <p:sp>
        <p:nvSpPr>
          <p:cNvPr id="73" name="TextBox 72"/>
          <p:cNvSpPr txBox="1"/>
          <p:nvPr/>
        </p:nvSpPr>
        <p:spPr>
          <a:xfrm>
            <a:off x="350399" y="3016834"/>
            <a:ext cx="941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 smtClean="0"/>
              <a:t>16</a:t>
            </a:r>
            <a:r>
              <a:rPr lang="ko-KR" altLang="en-US" sz="1400" dirty="0" smtClean="0"/>
              <a:t>강</a:t>
            </a:r>
            <a:endParaRPr lang="en-US" altLang="ko-KR" sz="1400" dirty="0" smtClean="0"/>
          </a:p>
          <a:p>
            <a:pPr algn="ctr"/>
            <a:r>
              <a:rPr lang="en-US" altLang="ko-KR" sz="1400" dirty="0" smtClean="0"/>
              <a:t>10/13(</a:t>
            </a:r>
            <a:r>
              <a:rPr lang="ko-KR" altLang="en-US" sz="1400" dirty="0" smtClean="0"/>
              <a:t>일</a:t>
            </a:r>
            <a:r>
              <a:rPr lang="en-US" altLang="ko-KR" sz="1400" dirty="0" smtClean="0"/>
              <a:t>)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72713" y="2296754"/>
            <a:ext cx="941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 smtClean="0"/>
              <a:t>8</a:t>
            </a:r>
            <a:r>
              <a:rPr lang="ko-KR" altLang="en-US" sz="1400" dirty="0" smtClean="0"/>
              <a:t>강</a:t>
            </a:r>
            <a:endParaRPr lang="en-US" altLang="ko-KR" sz="1400" dirty="0" smtClean="0"/>
          </a:p>
          <a:p>
            <a:pPr algn="ctr"/>
            <a:r>
              <a:rPr lang="en-US" altLang="ko-KR" sz="1400" dirty="0" smtClean="0"/>
              <a:t>10/19(</a:t>
            </a:r>
            <a:r>
              <a:rPr lang="ko-KR" altLang="en-US" sz="1400" dirty="0" smtClean="0"/>
              <a:t>토</a:t>
            </a:r>
            <a:r>
              <a:rPr lang="en-US" altLang="ko-KR" sz="1400" dirty="0" smtClean="0"/>
              <a:t>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72713" y="1504666"/>
            <a:ext cx="941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 smtClean="0"/>
              <a:t>4</a:t>
            </a:r>
            <a:r>
              <a:rPr lang="ko-KR" altLang="en-US" sz="1400" dirty="0" smtClean="0"/>
              <a:t>강</a:t>
            </a:r>
            <a:endParaRPr lang="en-US" altLang="ko-KR" sz="1400" dirty="0" smtClean="0"/>
          </a:p>
          <a:p>
            <a:pPr algn="ctr"/>
            <a:r>
              <a:rPr lang="en-US" altLang="ko-KR" sz="1400" dirty="0" smtClean="0"/>
              <a:t>10/20(</a:t>
            </a:r>
            <a:r>
              <a:rPr lang="ko-KR" altLang="en-US" sz="1400" dirty="0" smtClean="0"/>
              <a:t>일</a:t>
            </a:r>
            <a:r>
              <a:rPr lang="en-US" altLang="ko-KR" sz="1400" dirty="0" smtClean="0"/>
              <a:t>)</a:t>
            </a:r>
            <a:endParaRPr lang="ko-KR" altLang="en-US" sz="1400" dirty="0"/>
          </a:p>
        </p:txBody>
      </p:sp>
      <p:sp>
        <p:nvSpPr>
          <p:cNvPr id="77" name="TextBox 76"/>
          <p:cNvSpPr txBox="1"/>
          <p:nvPr/>
        </p:nvSpPr>
        <p:spPr>
          <a:xfrm>
            <a:off x="1696473" y="2976356"/>
            <a:ext cx="75533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00" dirty="0" err="1" smtClean="0"/>
              <a:t>광나루</a:t>
            </a:r>
            <a:endParaRPr lang="en-US" altLang="ko-KR" sz="1000" dirty="0" smtClean="0"/>
          </a:p>
          <a:p>
            <a:pPr algn="ctr">
              <a:lnSpc>
                <a:spcPct val="150000"/>
              </a:lnSpc>
            </a:pPr>
            <a:r>
              <a:rPr lang="en-US" altLang="ko-KR" sz="1000" dirty="0" smtClean="0"/>
              <a:t>7:40~9:40</a:t>
            </a:r>
            <a:endParaRPr lang="ko-KR" altLang="en-US" sz="1000" dirty="0"/>
          </a:p>
        </p:txBody>
      </p:sp>
      <p:sp>
        <p:nvSpPr>
          <p:cNvPr id="78" name="TextBox 77"/>
          <p:cNvSpPr txBox="1"/>
          <p:nvPr/>
        </p:nvSpPr>
        <p:spPr>
          <a:xfrm>
            <a:off x="3666875" y="3000209"/>
            <a:ext cx="56938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00" dirty="0" err="1" smtClean="0"/>
              <a:t>광나루</a:t>
            </a:r>
            <a:endParaRPr lang="en-US" altLang="ko-KR" sz="1000" dirty="0" smtClean="0"/>
          </a:p>
          <a:p>
            <a:pPr algn="ctr">
              <a:lnSpc>
                <a:spcPct val="150000"/>
              </a:lnSpc>
            </a:pPr>
            <a:r>
              <a:rPr lang="en-US" altLang="ko-KR" sz="1000" dirty="0" smtClean="0"/>
              <a:t>14~16</a:t>
            </a:r>
            <a:endParaRPr lang="ko-KR" altLang="en-US" sz="1000" dirty="0"/>
          </a:p>
        </p:txBody>
      </p:sp>
      <p:sp>
        <p:nvSpPr>
          <p:cNvPr id="79" name="TextBox 78"/>
          <p:cNvSpPr txBox="1"/>
          <p:nvPr/>
        </p:nvSpPr>
        <p:spPr>
          <a:xfrm>
            <a:off x="5554985" y="2992707"/>
            <a:ext cx="56938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00" dirty="0" err="1" smtClean="0"/>
              <a:t>광나</a:t>
            </a:r>
            <a:r>
              <a:rPr lang="ko-KR" altLang="en-US" sz="1000" dirty="0" err="1"/>
              <a:t>루</a:t>
            </a:r>
            <a:endParaRPr lang="en-US" altLang="ko-KR" sz="1000" dirty="0" smtClean="0"/>
          </a:p>
          <a:p>
            <a:pPr algn="ctr">
              <a:lnSpc>
                <a:spcPct val="150000"/>
              </a:lnSpc>
            </a:pPr>
            <a:r>
              <a:rPr lang="en-US" altLang="ko-KR" sz="1000" dirty="0" smtClean="0"/>
              <a:t>16~18</a:t>
            </a:r>
            <a:endParaRPr lang="ko-KR" altLang="en-US" sz="1000" dirty="0"/>
          </a:p>
        </p:txBody>
      </p:sp>
      <p:sp>
        <p:nvSpPr>
          <p:cNvPr id="80" name="TextBox 79"/>
          <p:cNvSpPr txBox="1"/>
          <p:nvPr/>
        </p:nvSpPr>
        <p:spPr>
          <a:xfrm>
            <a:off x="7435969" y="3000658"/>
            <a:ext cx="56938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00" dirty="0" err="1" smtClean="0"/>
              <a:t>광나</a:t>
            </a:r>
            <a:r>
              <a:rPr lang="ko-KR" altLang="en-US" sz="1000" dirty="0" err="1"/>
              <a:t>루</a:t>
            </a:r>
            <a:endParaRPr lang="en-US" altLang="ko-KR" sz="1000" dirty="0" smtClean="0"/>
          </a:p>
          <a:p>
            <a:pPr algn="ctr">
              <a:lnSpc>
                <a:spcPct val="150000"/>
              </a:lnSpc>
            </a:pPr>
            <a:r>
              <a:rPr lang="en-US" altLang="ko-KR" sz="1000" dirty="0" smtClean="0"/>
              <a:t>12~14</a:t>
            </a:r>
            <a:endParaRPr lang="ko-KR" altLang="en-US" sz="1000" dirty="0"/>
          </a:p>
        </p:txBody>
      </p:sp>
      <p:sp>
        <p:nvSpPr>
          <p:cNvPr id="81" name="TextBox 80"/>
          <p:cNvSpPr txBox="1"/>
          <p:nvPr/>
        </p:nvSpPr>
        <p:spPr>
          <a:xfrm>
            <a:off x="2778211" y="2160415"/>
            <a:ext cx="55656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00" dirty="0" err="1" smtClean="0"/>
              <a:t>광암</a:t>
            </a:r>
            <a:endParaRPr lang="en-US" altLang="ko-KR" sz="1000" dirty="0" smtClean="0"/>
          </a:p>
          <a:p>
            <a:pPr algn="ctr">
              <a:lnSpc>
                <a:spcPct val="150000"/>
              </a:lnSpc>
            </a:pPr>
            <a:r>
              <a:rPr lang="en-US" altLang="ko-KR" sz="1000" dirty="0" smtClean="0"/>
              <a:t>10~12</a:t>
            </a:r>
            <a:endParaRPr lang="ko-KR" altLang="en-US" sz="1000" dirty="0"/>
          </a:p>
        </p:txBody>
      </p:sp>
      <p:sp>
        <p:nvSpPr>
          <p:cNvPr id="82" name="TextBox 81"/>
          <p:cNvSpPr txBox="1"/>
          <p:nvPr/>
        </p:nvSpPr>
        <p:spPr>
          <a:xfrm>
            <a:off x="6549118" y="2184268"/>
            <a:ext cx="48603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00" dirty="0" err="1" smtClean="0"/>
              <a:t>광암</a:t>
            </a:r>
            <a:endParaRPr lang="en-US" altLang="ko-KR" sz="1000" dirty="0" smtClean="0"/>
          </a:p>
          <a:p>
            <a:pPr algn="ctr">
              <a:lnSpc>
                <a:spcPct val="150000"/>
              </a:lnSpc>
            </a:pPr>
            <a:r>
              <a:rPr lang="en-US" altLang="ko-KR" sz="1000" dirty="0" smtClean="0"/>
              <a:t>8~10</a:t>
            </a:r>
            <a:endParaRPr lang="ko-KR" altLang="en-US" sz="1000" dirty="0"/>
          </a:p>
        </p:txBody>
      </p:sp>
      <p:sp>
        <p:nvSpPr>
          <p:cNvPr id="83" name="TextBox 82"/>
          <p:cNvSpPr txBox="1"/>
          <p:nvPr/>
        </p:nvSpPr>
        <p:spPr>
          <a:xfrm>
            <a:off x="4650419" y="1464188"/>
            <a:ext cx="55656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00" dirty="0" err="1" smtClean="0"/>
              <a:t>광암</a:t>
            </a:r>
            <a:endParaRPr lang="en-US" altLang="ko-KR" sz="1000" dirty="0" smtClean="0"/>
          </a:p>
          <a:p>
            <a:pPr algn="ctr">
              <a:lnSpc>
                <a:spcPct val="150000"/>
              </a:lnSpc>
            </a:pPr>
            <a:r>
              <a:rPr lang="en-US" altLang="ko-KR" sz="1000" dirty="0" smtClean="0"/>
              <a:t>12~14</a:t>
            </a:r>
            <a:endParaRPr lang="ko-KR" altLang="en-US" sz="1000" dirty="0"/>
          </a:p>
        </p:txBody>
      </p:sp>
      <p:sp>
        <p:nvSpPr>
          <p:cNvPr id="91" name="TextBox 90"/>
          <p:cNvSpPr txBox="1"/>
          <p:nvPr/>
        </p:nvSpPr>
        <p:spPr>
          <a:xfrm>
            <a:off x="3392661" y="712578"/>
            <a:ext cx="13821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400" dirty="0" smtClean="0"/>
              <a:t>결승</a:t>
            </a:r>
            <a:r>
              <a:rPr lang="en-US" altLang="ko-KR" sz="1400" dirty="0" smtClean="0"/>
              <a:t>(</a:t>
            </a:r>
            <a:r>
              <a:rPr lang="ko-KR" altLang="en-US" sz="1400" dirty="0" err="1" smtClean="0"/>
              <a:t>광암</a:t>
            </a:r>
            <a:r>
              <a:rPr lang="en-US" altLang="ko-KR" sz="1400" dirty="0" smtClean="0"/>
              <a:t>)</a:t>
            </a:r>
          </a:p>
          <a:p>
            <a:pPr algn="ctr"/>
            <a:r>
              <a:rPr lang="en-US" altLang="ko-KR" sz="1400" dirty="0" smtClean="0"/>
              <a:t>10/20(</a:t>
            </a:r>
            <a:r>
              <a:rPr lang="ko-KR" altLang="en-US" sz="1400" dirty="0" smtClean="0"/>
              <a:t>일</a:t>
            </a:r>
            <a:r>
              <a:rPr lang="en-US" altLang="ko-KR" sz="1400" dirty="0" smtClean="0"/>
              <a:t>) 14</a:t>
            </a:r>
            <a:r>
              <a:rPr lang="ko-KR" altLang="en-US" sz="1400" dirty="0" smtClean="0"/>
              <a:t>시</a:t>
            </a:r>
            <a:endParaRPr lang="ko-KR" altLang="en-US" sz="1400" dirty="0"/>
          </a:p>
        </p:txBody>
      </p:sp>
      <p:sp>
        <p:nvSpPr>
          <p:cNvPr id="87" name="자유형 86"/>
          <p:cNvSpPr/>
          <p:nvPr/>
        </p:nvSpPr>
        <p:spPr>
          <a:xfrm>
            <a:off x="1213382" y="3809904"/>
            <a:ext cx="361796" cy="1758740"/>
          </a:xfrm>
          <a:custGeom>
            <a:avLst/>
            <a:gdLst>
              <a:gd name="connsiteX0" fmla="*/ 0 w 372231"/>
              <a:gd name="connsiteY0" fmla="*/ 24815 h 248154"/>
              <a:gd name="connsiteX1" fmla="*/ 7268 w 372231"/>
              <a:gd name="connsiteY1" fmla="*/ 7268 h 248154"/>
              <a:gd name="connsiteX2" fmla="*/ 24815 w 372231"/>
              <a:gd name="connsiteY2" fmla="*/ 0 h 248154"/>
              <a:gd name="connsiteX3" fmla="*/ 347416 w 372231"/>
              <a:gd name="connsiteY3" fmla="*/ 0 h 248154"/>
              <a:gd name="connsiteX4" fmla="*/ 364963 w 372231"/>
              <a:gd name="connsiteY4" fmla="*/ 7268 h 248154"/>
              <a:gd name="connsiteX5" fmla="*/ 372231 w 372231"/>
              <a:gd name="connsiteY5" fmla="*/ 24815 h 248154"/>
              <a:gd name="connsiteX6" fmla="*/ 372231 w 372231"/>
              <a:gd name="connsiteY6" fmla="*/ 223339 h 248154"/>
              <a:gd name="connsiteX7" fmla="*/ 364963 w 372231"/>
              <a:gd name="connsiteY7" fmla="*/ 240886 h 248154"/>
              <a:gd name="connsiteX8" fmla="*/ 347416 w 372231"/>
              <a:gd name="connsiteY8" fmla="*/ 248154 h 248154"/>
              <a:gd name="connsiteX9" fmla="*/ 24815 w 372231"/>
              <a:gd name="connsiteY9" fmla="*/ 248154 h 248154"/>
              <a:gd name="connsiteX10" fmla="*/ 7268 w 372231"/>
              <a:gd name="connsiteY10" fmla="*/ 240886 h 248154"/>
              <a:gd name="connsiteX11" fmla="*/ 0 w 372231"/>
              <a:gd name="connsiteY11" fmla="*/ 223339 h 248154"/>
              <a:gd name="connsiteX12" fmla="*/ 0 w 372231"/>
              <a:gd name="connsiteY12" fmla="*/ 24815 h 248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2231" h="248154">
                <a:moveTo>
                  <a:pt x="0" y="24815"/>
                </a:moveTo>
                <a:cubicBezTo>
                  <a:pt x="0" y="18234"/>
                  <a:pt x="2614" y="11922"/>
                  <a:pt x="7268" y="7268"/>
                </a:cubicBezTo>
                <a:cubicBezTo>
                  <a:pt x="11922" y="2614"/>
                  <a:pt x="18234" y="0"/>
                  <a:pt x="24815" y="0"/>
                </a:cubicBezTo>
                <a:lnTo>
                  <a:pt x="347416" y="0"/>
                </a:lnTo>
                <a:cubicBezTo>
                  <a:pt x="353997" y="0"/>
                  <a:pt x="360309" y="2614"/>
                  <a:pt x="364963" y="7268"/>
                </a:cubicBezTo>
                <a:cubicBezTo>
                  <a:pt x="369617" y="11922"/>
                  <a:pt x="372231" y="18234"/>
                  <a:pt x="372231" y="24815"/>
                </a:cubicBezTo>
                <a:lnTo>
                  <a:pt x="372231" y="223339"/>
                </a:lnTo>
                <a:cubicBezTo>
                  <a:pt x="372231" y="229920"/>
                  <a:pt x="369617" y="236232"/>
                  <a:pt x="364963" y="240886"/>
                </a:cubicBezTo>
                <a:cubicBezTo>
                  <a:pt x="360309" y="245540"/>
                  <a:pt x="353997" y="248154"/>
                  <a:pt x="347416" y="248154"/>
                </a:cubicBezTo>
                <a:lnTo>
                  <a:pt x="24815" y="248154"/>
                </a:lnTo>
                <a:cubicBezTo>
                  <a:pt x="18234" y="248154"/>
                  <a:pt x="11922" y="245540"/>
                  <a:pt x="7268" y="240886"/>
                </a:cubicBezTo>
                <a:cubicBezTo>
                  <a:pt x="2614" y="236232"/>
                  <a:pt x="0" y="229920"/>
                  <a:pt x="0" y="223339"/>
                </a:cubicBezTo>
                <a:lnTo>
                  <a:pt x="0" y="2481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748" tIns="108000" rIns="37748" bIns="37748" numCol="1" spcCol="1270" anchor="t" anchorCtr="0">
            <a:noAutofit/>
          </a:bodyPr>
          <a:lstStyle/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kern="1200" dirty="0" smtClean="0">
                <a:solidFill>
                  <a:schemeClr val="tx1"/>
                </a:solidFill>
              </a:rPr>
              <a:t>P</a:t>
            </a: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err="1" smtClean="0">
                <a:solidFill>
                  <a:schemeClr val="tx1"/>
                </a:solidFill>
              </a:rPr>
              <a:t>스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smtClean="0">
                <a:solidFill>
                  <a:schemeClr val="tx1"/>
                </a:solidFill>
              </a:rPr>
              <a:t>위</a:t>
            </a:r>
            <a:endParaRPr lang="en-US" altLang="ko-KR" sz="1200" kern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dirty="0" smtClean="0">
                <a:solidFill>
                  <a:schemeClr val="tx1"/>
                </a:solidFill>
              </a:rPr>
              <a:t>퍼</a:t>
            </a:r>
            <a:endParaRPr lang="en-US" altLang="ko-KR" sz="1200" dirty="0" smtClean="0">
              <a:solidFill>
                <a:schemeClr val="tx1"/>
              </a:solidFill>
            </a:endParaRPr>
          </a:p>
          <a:p>
            <a:pPr lvl="0" algn="ctr" defTabSz="3556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kern="1200" dirty="0" err="1" smtClean="0">
                <a:solidFill>
                  <a:schemeClr val="tx1"/>
                </a:solidFill>
              </a:rPr>
              <a:t>스</a:t>
            </a:r>
            <a:endParaRPr lang="en-US" altLang="ko-KR" sz="1200" kern="1200" dirty="0" smtClean="0">
              <a:solidFill>
                <a:schemeClr val="tx1"/>
              </a:solidFill>
            </a:endParaRPr>
          </a:p>
        </p:txBody>
      </p:sp>
      <p:cxnSp>
        <p:nvCxnSpPr>
          <p:cNvPr id="8" name="꺾인 연결선 7"/>
          <p:cNvCxnSpPr/>
          <p:nvPr/>
        </p:nvCxnSpPr>
        <p:spPr>
          <a:xfrm rot="5400000">
            <a:off x="8081461" y="3702983"/>
            <a:ext cx="213842" cy="1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직사각형 85"/>
          <p:cNvSpPr/>
          <p:nvPr/>
        </p:nvSpPr>
        <p:spPr>
          <a:xfrm>
            <a:off x="1115616" y="5589240"/>
            <a:ext cx="1008112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000" dirty="0" smtClean="0"/>
              <a:t>10/5(</a:t>
            </a:r>
            <a:r>
              <a:rPr lang="ko-KR" altLang="en-US" sz="1000" dirty="0" smtClean="0"/>
              <a:t>토</a:t>
            </a:r>
            <a:r>
              <a:rPr lang="en-US" altLang="ko-KR" sz="1000" dirty="0" smtClean="0"/>
              <a:t>)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000" dirty="0" err="1" smtClean="0"/>
              <a:t>광암</a:t>
            </a:r>
            <a:r>
              <a:rPr lang="en-US" altLang="ko-KR" sz="1000" dirty="0" smtClean="0"/>
              <a:t>08:00</a:t>
            </a:r>
            <a:endParaRPr lang="ko-KR" altLang="en-US" sz="1000" dirty="0"/>
          </a:p>
        </p:txBody>
      </p:sp>
      <p:sp>
        <p:nvSpPr>
          <p:cNvPr id="88" name="직사각형 87"/>
          <p:cNvSpPr/>
          <p:nvPr/>
        </p:nvSpPr>
        <p:spPr>
          <a:xfrm>
            <a:off x="4860032" y="5589240"/>
            <a:ext cx="1008112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000" dirty="0" smtClean="0"/>
              <a:t>10/12(</a:t>
            </a:r>
            <a:r>
              <a:rPr lang="ko-KR" altLang="en-US" sz="1000" dirty="0" smtClean="0"/>
              <a:t>토</a:t>
            </a:r>
            <a:r>
              <a:rPr lang="en-US" altLang="ko-KR" sz="1000" dirty="0" smtClean="0"/>
              <a:t>)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000" dirty="0" err="1" smtClean="0"/>
              <a:t>광암</a:t>
            </a:r>
            <a:r>
              <a:rPr lang="en-US" altLang="ko-KR" sz="1000" dirty="0" smtClean="0"/>
              <a:t>10:00</a:t>
            </a:r>
            <a:endParaRPr lang="ko-KR" altLang="en-US" sz="1000" dirty="0"/>
          </a:p>
        </p:txBody>
      </p:sp>
      <p:sp>
        <p:nvSpPr>
          <p:cNvPr id="89" name="직사각형 88"/>
          <p:cNvSpPr/>
          <p:nvPr/>
        </p:nvSpPr>
        <p:spPr>
          <a:xfrm>
            <a:off x="3059832" y="5589240"/>
            <a:ext cx="1008112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000" dirty="0" smtClean="0"/>
              <a:t>10/12(</a:t>
            </a:r>
            <a:r>
              <a:rPr lang="ko-KR" altLang="en-US" sz="1000" dirty="0" smtClean="0"/>
              <a:t>토</a:t>
            </a:r>
            <a:r>
              <a:rPr lang="en-US" altLang="ko-KR" sz="1000" dirty="0" smtClean="0"/>
              <a:t>)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000" dirty="0" err="1" smtClean="0"/>
              <a:t>광나루</a:t>
            </a:r>
            <a:r>
              <a:rPr lang="en-US" altLang="ko-KR" sz="1000" dirty="0" smtClean="0"/>
              <a:t>16:00</a:t>
            </a:r>
            <a:endParaRPr lang="ko-KR" altLang="en-US" sz="1000" dirty="0"/>
          </a:p>
        </p:txBody>
      </p:sp>
      <p:sp>
        <p:nvSpPr>
          <p:cNvPr id="90" name="직사각형 89"/>
          <p:cNvSpPr/>
          <p:nvPr/>
        </p:nvSpPr>
        <p:spPr>
          <a:xfrm>
            <a:off x="3995936" y="5589240"/>
            <a:ext cx="1008112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000" dirty="0" smtClean="0"/>
              <a:t>10/12(</a:t>
            </a:r>
            <a:r>
              <a:rPr lang="ko-KR" altLang="en-US" sz="1000" dirty="0" smtClean="0"/>
              <a:t>토</a:t>
            </a:r>
            <a:r>
              <a:rPr lang="en-US" altLang="ko-KR" sz="1000" dirty="0" smtClean="0"/>
              <a:t>)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000" dirty="0" err="1" smtClean="0"/>
              <a:t>광암</a:t>
            </a:r>
            <a:r>
              <a:rPr lang="en-US" altLang="ko-KR" sz="1000" dirty="0" smtClean="0"/>
              <a:t>08:00</a:t>
            </a:r>
            <a:endParaRPr lang="ko-KR" altLang="en-US" sz="1000" dirty="0"/>
          </a:p>
        </p:txBody>
      </p:sp>
      <p:sp>
        <p:nvSpPr>
          <p:cNvPr id="92" name="직사각형 91"/>
          <p:cNvSpPr/>
          <p:nvPr/>
        </p:nvSpPr>
        <p:spPr>
          <a:xfrm>
            <a:off x="2051720" y="5589240"/>
            <a:ext cx="1008112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000" dirty="0" smtClean="0"/>
              <a:t>10/9(</a:t>
            </a:r>
            <a:r>
              <a:rPr lang="ko-KR" altLang="en-US" sz="1000" dirty="0" smtClean="0"/>
              <a:t>수</a:t>
            </a:r>
            <a:r>
              <a:rPr lang="en-US" altLang="ko-KR" sz="1000" dirty="0" smtClean="0"/>
              <a:t>)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000" smtClean="0"/>
              <a:t>광</a:t>
            </a:r>
            <a:r>
              <a:rPr lang="ko-KR" altLang="en-US" sz="1000" smtClean="0"/>
              <a:t>암</a:t>
            </a:r>
            <a:r>
              <a:rPr lang="en-US" altLang="ko-KR" sz="1000" smtClean="0"/>
              <a:t>10:00</a:t>
            </a:r>
            <a:endParaRPr lang="ko-KR" altLang="en-US" sz="1000" dirty="0"/>
          </a:p>
        </p:txBody>
      </p:sp>
      <p:sp>
        <p:nvSpPr>
          <p:cNvPr id="93" name="직사각형 92"/>
          <p:cNvSpPr/>
          <p:nvPr/>
        </p:nvSpPr>
        <p:spPr>
          <a:xfrm>
            <a:off x="5868144" y="5589240"/>
            <a:ext cx="1008112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000" dirty="0" smtClean="0"/>
              <a:t>10/12(</a:t>
            </a:r>
            <a:r>
              <a:rPr lang="ko-KR" altLang="en-US" sz="1000" dirty="0" smtClean="0"/>
              <a:t>토</a:t>
            </a:r>
            <a:r>
              <a:rPr lang="en-US" altLang="ko-KR" sz="1000" dirty="0" smtClean="0"/>
              <a:t>)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000" dirty="0" err="1" smtClean="0"/>
              <a:t>광암</a:t>
            </a:r>
            <a:r>
              <a:rPr lang="en-US" altLang="ko-KR" sz="1000" dirty="0" smtClean="0"/>
              <a:t>12:00</a:t>
            </a:r>
            <a:endParaRPr lang="ko-KR" altLang="en-US" sz="1000" dirty="0"/>
          </a:p>
        </p:txBody>
      </p:sp>
      <p:sp>
        <p:nvSpPr>
          <p:cNvPr id="94" name="직사각형 93"/>
          <p:cNvSpPr/>
          <p:nvPr/>
        </p:nvSpPr>
        <p:spPr>
          <a:xfrm>
            <a:off x="6804248" y="5589240"/>
            <a:ext cx="1008112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000" dirty="0" smtClean="0"/>
              <a:t>10/12(</a:t>
            </a:r>
            <a:r>
              <a:rPr lang="ko-KR" altLang="en-US" sz="1000" dirty="0" smtClean="0"/>
              <a:t>토</a:t>
            </a:r>
            <a:r>
              <a:rPr lang="en-US" altLang="ko-KR" sz="1000" dirty="0" smtClean="0"/>
              <a:t>)</a:t>
            </a:r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000" dirty="0" err="1" smtClean="0"/>
              <a:t>광암</a:t>
            </a:r>
            <a:r>
              <a:rPr lang="en-US" altLang="ko-KR" sz="1000" dirty="0" smtClean="0"/>
              <a:t>14:00</a:t>
            </a:r>
            <a:endParaRPr lang="ko-KR" alt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1680</TotalTime>
  <Words>337</Words>
  <Application>Microsoft Office PowerPoint</Application>
  <PresentationFormat>화면 슬라이드 쇼(4:3)</PresentationFormat>
  <Paragraphs>248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admin</dc:creator>
  <cp:lastModifiedBy>user24</cp:lastModifiedBy>
  <cp:revision>124</cp:revision>
  <dcterms:created xsi:type="dcterms:W3CDTF">2011-02-15T07:00:02Z</dcterms:created>
  <dcterms:modified xsi:type="dcterms:W3CDTF">2013-09-30T02:13:39Z</dcterms:modified>
</cp:coreProperties>
</file>