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5804-D02C-42E3-B882-0A65A4B0293E}" type="datetimeFigureOut">
              <a:rPr lang="ko-KR" altLang="en-US" smtClean="0"/>
              <a:pPr/>
              <a:t>2013-10-06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자유형 106"/>
          <p:cNvSpPr/>
          <p:nvPr/>
        </p:nvSpPr>
        <p:spPr>
          <a:xfrm>
            <a:off x="4525958" y="1364488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09" name="자유형 108"/>
          <p:cNvSpPr/>
          <p:nvPr/>
        </p:nvSpPr>
        <p:spPr>
          <a:xfrm>
            <a:off x="2825515" y="1899092"/>
            <a:ext cx="188134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935605" y="0"/>
                </a:moveTo>
                <a:lnTo>
                  <a:pt x="1935605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0" name="자유형 109"/>
          <p:cNvSpPr/>
          <p:nvPr/>
        </p:nvSpPr>
        <p:spPr>
          <a:xfrm>
            <a:off x="2644616" y="2112934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17" name="자유형 116"/>
          <p:cNvSpPr/>
          <p:nvPr/>
        </p:nvSpPr>
        <p:spPr>
          <a:xfrm>
            <a:off x="1884845" y="2647538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802" y="0"/>
                </a:moveTo>
                <a:lnTo>
                  <a:pt x="967802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8" name="자유형 117"/>
          <p:cNvSpPr/>
          <p:nvPr/>
        </p:nvSpPr>
        <p:spPr>
          <a:xfrm>
            <a:off x="1703947" y="2861381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19" name="자유형 118"/>
          <p:cNvSpPr/>
          <p:nvPr/>
        </p:nvSpPr>
        <p:spPr>
          <a:xfrm>
            <a:off x="1414509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0" name="자유형 119"/>
          <p:cNvSpPr/>
          <p:nvPr/>
        </p:nvSpPr>
        <p:spPr>
          <a:xfrm>
            <a:off x="1233611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2" name="자유형 121"/>
          <p:cNvSpPr/>
          <p:nvPr/>
        </p:nvSpPr>
        <p:spPr>
          <a:xfrm>
            <a:off x="1238470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치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토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24" name="자유형 123"/>
          <p:cNvSpPr/>
          <p:nvPr/>
        </p:nvSpPr>
        <p:spPr>
          <a:xfrm>
            <a:off x="1934548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B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CLT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라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라</a:t>
            </a: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25" name="자유형 124"/>
          <p:cNvSpPr/>
          <p:nvPr/>
        </p:nvSpPr>
        <p:spPr>
          <a:xfrm>
            <a:off x="1884845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6" name="자유형 125"/>
          <p:cNvSpPr/>
          <p:nvPr/>
        </p:nvSpPr>
        <p:spPr>
          <a:xfrm>
            <a:off x="2174282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7" name="자유형 126"/>
          <p:cNvSpPr/>
          <p:nvPr/>
        </p:nvSpPr>
        <p:spPr>
          <a:xfrm>
            <a:off x="2120012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8" name="자유형 127"/>
          <p:cNvSpPr/>
          <p:nvPr/>
        </p:nvSpPr>
        <p:spPr>
          <a:xfrm>
            <a:off x="2467153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C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데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져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29" name="자유형 128"/>
          <p:cNvSpPr/>
          <p:nvPr/>
        </p:nvSpPr>
        <p:spPr>
          <a:xfrm>
            <a:off x="2355180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0" name="자유형 129"/>
          <p:cNvSpPr/>
          <p:nvPr/>
        </p:nvSpPr>
        <p:spPr>
          <a:xfrm>
            <a:off x="2937488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D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더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31" name="자유형 130"/>
          <p:cNvSpPr/>
          <p:nvPr/>
        </p:nvSpPr>
        <p:spPr>
          <a:xfrm>
            <a:off x="2825515" y="2647538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967802" y="49630"/>
                </a:lnTo>
                <a:lnTo>
                  <a:pt x="967802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2" name="자유형 131"/>
          <p:cNvSpPr/>
          <p:nvPr/>
        </p:nvSpPr>
        <p:spPr>
          <a:xfrm>
            <a:off x="3585287" y="2861381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33" name="자유형 132"/>
          <p:cNvSpPr/>
          <p:nvPr/>
        </p:nvSpPr>
        <p:spPr>
          <a:xfrm>
            <a:off x="3295850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4" name="자유형 133"/>
          <p:cNvSpPr/>
          <p:nvPr/>
        </p:nvSpPr>
        <p:spPr>
          <a:xfrm>
            <a:off x="3114952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35" name="자유형 134"/>
          <p:cNvSpPr/>
          <p:nvPr/>
        </p:nvSpPr>
        <p:spPr>
          <a:xfrm>
            <a:off x="3060683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6" name="자유형 135"/>
          <p:cNvSpPr/>
          <p:nvPr/>
        </p:nvSpPr>
        <p:spPr>
          <a:xfrm>
            <a:off x="3407823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E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빗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늬</a:t>
            </a:r>
            <a:endParaRPr lang="en-US" altLang="ko-KR" sz="1200" kern="1200" dirty="0" smtClean="0">
              <a:solidFill>
                <a:schemeClr val="tx1"/>
              </a:solidFill>
            </a:endParaRPr>
          </a:p>
        </p:txBody>
      </p:sp>
      <p:sp>
        <p:nvSpPr>
          <p:cNvPr id="137" name="자유형 136"/>
          <p:cNvSpPr/>
          <p:nvPr/>
        </p:nvSpPr>
        <p:spPr>
          <a:xfrm>
            <a:off x="3295850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8" name="자유형 137"/>
          <p:cNvSpPr/>
          <p:nvPr/>
        </p:nvSpPr>
        <p:spPr>
          <a:xfrm>
            <a:off x="3878158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800" kern="1200" dirty="0" smtClean="0">
                <a:solidFill>
                  <a:schemeClr val="tx1"/>
                </a:solidFill>
              </a:rPr>
              <a:t>승</a:t>
            </a:r>
            <a:r>
              <a:rPr lang="en-US" altLang="ko-KR" sz="800" kern="1200" dirty="0" smtClean="0">
                <a:solidFill>
                  <a:schemeClr val="tx1"/>
                </a:solidFill>
              </a:rPr>
              <a:t>(19)</a:t>
            </a:r>
          </a:p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F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텔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라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즈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39" name="자유형 138"/>
          <p:cNvSpPr/>
          <p:nvPr/>
        </p:nvSpPr>
        <p:spPr>
          <a:xfrm>
            <a:off x="3766185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0" name="자유형 139"/>
          <p:cNvSpPr/>
          <p:nvPr/>
        </p:nvSpPr>
        <p:spPr>
          <a:xfrm>
            <a:off x="4071934" y="3609827"/>
            <a:ext cx="345484" cy="533553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>
              <a:spcBef>
                <a:spcPct val="0"/>
              </a:spcBef>
              <a:spcAft>
                <a:spcPct val="35000"/>
              </a:spcAft>
            </a:pPr>
            <a:r>
              <a:rPr lang="ko-KR" altLang="en-US" sz="600" b="1" dirty="0" err="1" smtClean="0">
                <a:solidFill>
                  <a:schemeClr val="tx1"/>
                </a:solidFill>
              </a:rPr>
              <a:t>스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 lvl="0" algn="ctr" defTabSz="355600">
              <a:spcBef>
                <a:spcPct val="0"/>
              </a:spcBef>
              <a:spcAft>
                <a:spcPct val="35000"/>
              </a:spcAft>
            </a:pPr>
            <a:r>
              <a:rPr lang="ko-KR" altLang="en-US" sz="600" b="1" dirty="0" smtClean="0">
                <a:solidFill>
                  <a:schemeClr val="tx1"/>
                </a:solidFill>
              </a:rPr>
              <a:t>텔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 lvl="0" algn="ctr" defTabSz="355600">
              <a:spcBef>
                <a:spcPct val="0"/>
              </a:spcBef>
              <a:spcAft>
                <a:spcPct val="35000"/>
              </a:spcAft>
            </a:pPr>
            <a:r>
              <a:rPr lang="ko-KR" altLang="en-US" sz="600" b="1" dirty="0" smtClean="0">
                <a:solidFill>
                  <a:schemeClr val="tx1"/>
                </a:solidFill>
              </a:rPr>
              <a:t>라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 lvl="0" algn="ctr" defTabSz="355600">
              <a:spcBef>
                <a:spcPct val="0"/>
              </a:spcBef>
              <a:spcAft>
                <a:spcPct val="35000"/>
              </a:spcAft>
            </a:pPr>
            <a:r>
              <a:rPr lang="ko-KR" altLang="en-US" sz="600" b="1" dirty="0" err="1" smtClean="0">
                <a:solidFill>
                  <a:schemeClr val="tx1"/>
                </a:solidFill>
              </a:rPr>
              <a:t>즈</a:t>
            </a:r>
            <a:endParaRPr lang="ko-KR" altLang="en-US" sz="600" b="1" kern="1200" dirty="0"/>
          </a:p>
        </p:txBody>
      </p:sp>
      <p:sp>
        <p:nvSpPr>
          <p:cNvPr id="141" name="자유형 140"/>
          <p:cNvSpPr/>
          <p:nvPr/>
        </p:nvSpPr>
        <p:spPr>
          <a:xfrm>
            <a:off x="4001353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2" name="자유형 141"/>
          <p:cNvSpPr/>
          <p:nvPr/>
        </p:nvSpPr>
        <p:spPr>
          <a:xfrm>
            <a:off x="4357686" y="4357694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800" kern="1200" dirty="0" smtClean="0">
                <a:solidFill>
                  <a:schemeClr val="tx1"/>
                </a:solidFill>
              </a:rPr>
              <a:t>패</a:t>
            </a:r>
            <a:r>
              <a:rPr lang="en-US" altLang="ko-KR" sz="800" kern="1200" dirty="0" smtClean="0">
                <a:solidFill>
                  <a:schemeClr val="tx1"/>
                </a:solidFill>
              </a:rPr>
              <a:t>(13)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G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강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고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인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돌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43" name="자유형 142"/>
          <p:cNvSpPr/>
          <p:nvPr/>
        </p:nvSpPr>
        <p:spPr>
          <a:xfrm>
            <a:off x="4236520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4" name="자유형 143"/>
          <p:cNvSpPr/>
          <p:nvPr/>
        </p:nvSpPr>
        <p:spPr>
          <a:xfrm>
            <a:off x="4818829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H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십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장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생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45" name="자유형 144"/>
          <p:cNvSpPr/>
          <p:nvPr/>
        </p:nvSpPr>
        <p:spPr>
          <a:xfrm>
            <a:off x="4706856" y="1899092"/>
            <a:ext cx="188134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1935605" y="49630"/>
                </a:lnTo>
                <a:lnTo>
                  <a:pt x="1935605" y="992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6" name="자유형 145"/>
          <p:cNvSpPr/>
          <p:nvPr/>
        </p:nvSpPr>
        <p:spPr>
          <a:xfrm>
            <a:off x="6407298" y="2112934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7" name="자유형 146"/>
          <p:cNvSpPr/>
          <p:nvPr/>
        </p:nvSpPr>
        <p:spPr>
          <a:xfrm>
            <a:off x="5647526" y="2647538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802" y="0"/>
                </a:moveTo>
                <a:lnTo>
                  <a:pt x="967802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8" name="자유형 147"/>
          <p:cNvSpPr/>
          <p:nvPr/>
        </p:nvSpPr>
        <p:spPr>
          <a:xfrm>
            <a:off x="5466627" y="2861381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9" name="자유형 148"/>
          <p:cNvSpPr/>
          <p:nvPr/>
        </p:nvSpPr>
        <p:spPr>
          <a:xfrm>
            <a:off x="5177191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0" name="자유형 149"/>
          <p:cNvSpPr/>
          <p:nvPr/>
        </p:nvSpPr>
        <p:spPr>
          <a:xfrm>
            <a:off x="4996293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51" name="자유형 150"/>
          <p:cNvSpPr/>
          <p:nvPr/>
        </p:nvSpPr>
        <p:spPr>
          <a:xfrm>
            <a:off x="4942023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2" name="자유형 151"/>
          <p:cNvSpPr/>
          <p:nvPr/>
        </p:nvSpPr>
        <p:spPr>
          <a:xfrm>
            <a:off x="5289164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I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F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1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53" name="자유형 152"/>
          <p:cNvSpPr/>
          <p:nvPr/>
        </p:nvSpPr>
        <p:spPr>
          <a:xfrm>
            <a:off x="5177191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4" name="자유형 153"/>
          <p:cNvSpPr/>
          <p:nvPr/>
        </p:nvSpPr>
        <p:spPr>
          <a:xfrm>
            <a:off x="5759499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J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피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버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55" name="자유형 154"/>
          <p:cNvSpPr/>
          <p:nvPr/>
        </p:nvSpPr>
        <p:spPr>
          <a:xfrm>
            <a:off x="5647526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6" name="자유형 155"/>
          <p:cNvSpPr/>
          <p:nvPr/>
        </p:nvSpPr>
        <p:spPr>
          <a:xfrm>
            <a:off x="5936963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57" name="자유형 156"/>
          <p:cNvSpPr/>
          <p:nvPr/>
        </p:nvSpPr>
        <p:spPr>
          <a:xfrm>
            <a:off x="5882694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8" name="자유형 157"/>
          <p:cNvSpPr/>
          <p:nvPr/>
        </p:nvSpPr>
        <p:spPr>
          <a:xfrm>
            <a:off x="6229834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K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야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지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59" name="자유형 158"/>
          <p:cNvSpPr/>
          <p:nvPr/>
        </p:nvSpPr>
        <p:spPr>
          <a:xfrm>
            <a:off x="6117861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0" name="자유형 159"/>
          <p:cNvSpPr/>
          <p:nvPr/>
        </p:nvSpPr>
        <p:spPr>
          <a:xfrm>
            <a:off x="6700169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800" dirty="0" smtClean="0">
                <a:solidFill>
                  <a:schemeClr val="tx1"/>
                </a:solidFill>
              </a:rPr>
              <a:t>패</a:t>
            </a:r>
            <a:r>
              <a:rPr lang="en-US" altLang="ko-KR" sz="800" dirty="0" smtClean="0">
                <a:solidFill>
                  <a:schemeClr val="tx1"/>
                </a:solidFill>
              </a:rPr>
              <a:t>(12)</a:t>
            </a:r>
            <a:endParaRPr lang="en-US" altLang="ko-KR" sz="8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L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비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몽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사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몽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1" name="자유형 160"/>
          <p:cNvSpPr/>
          <p:nvPr/>
        </p:nvSpPr>
        <p:spPr>
          <a:xfrm>
            <a:off x="6588196" y="2647538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967802" y="49630"/>
                </a:lnTo>
                <a:lnTo>
                  <a:pt x="967802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2" name="자유형 161"/>
          <p:cNvSpPr/>
          <p:nvPr/>
        </p:nvSpPr>
        <p:spPr>
          <a:xfrm>
            <a:off x="7347969" y="2861381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63" name="자유형 162"/>
          <p:cNvSpPr/>
          <p:nvPr/>
        </p:nvSpPr>
        <p:spPr>
          <a:xfrm>
            <a:off x="7058531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4" name="자유형 163"/>
          <p:cNvSpPr/>
          <p:nvPr/>
        </p:nvSpPr>
        <p:spPr>
          <a:xfrm>
            <a:off x="6877633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700" b="1" dirty="0" err="1" smtClean="0">
                <a:solidFill>
                  <a:schemeClr val="tx1"/>
                </a:solidFill>
              </a:rPr>
              <a:t>블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700" b="1" dirty="0" err="1" smtClean="0">
                <a:solidFill>
                  <a:schemeClr val="tx1"/>
                </a:solidFill>
              </a:rPr>
              <a:t>록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700" b="1" dirty="0" err="1" smtClean="0">
                <a:solidFill>
                  <a:schemeClr val="tx1"/>
                </a:solidFill>
              </a:rPr>
              <a:t>버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700" b="1" dirty="0" err="1" smtClean="0">
                <a:solidFill>
                  <a:schemeClr val="tx1"/>
                </a:solidFill>
              </a:rPr>
              <a:t>스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700" b="1" dirty="0" smtClean="0">
                <a:solidFill>
                  <a:schemeClr val="tx1"/>
                </a:solidFill>
              </a:rPr>
              <a:t>터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sp>
        <p:nvSpPr>
          <p:cNvPr id="165" name="자유형 164"/>
          <p:cNvSpPr/>
          <p:nvPr/>
        </p:nvSpPr>
        <p:spPr>
          <a:xfrm>
            <a:off x="6823363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6" name="자유형 165"/>
          <p:cNvSpPr/>
          <p:nvPr/>
        </p:nvSpPr>
        <p:spPr>
          <a:xfrm>
            <a:off x="7170505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800" kern="1200" dirty="0" smtClean="0">
                <a:solidFill>
                  <a:schemeClr val="tx1"/>
                </a:solidFill>
              </a:rPr>
              <a:t>승</a:t>
            </a:r>
            <a:r>
              <a:rPr lang="en-US" altLang="ko-KR" sz="800" kern="1200" dirty="0" smtClean="0">
                <a:solidFill>
                  <a:schemeClr val="tx1"/>
                </a:solidFill>
              </a:rPr>
              <a:t>(14)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M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블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록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버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터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7" name="자유형 166"/>
          <p:cNvSpPr/>
          <p:nvPr/>
        </p:nvSpPr>
        <p:spPr>
          <a:xfrm>
            <a:off x="7058531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8" name="자유형 167"/>
          <p:cNvSpPr/>
          <p:nvPr/>
        </p:nvSpPr>
        <p:spPr>
          <a:xfrm>
            <a:off x="7640840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N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션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9" name="자유형 168"/>
          <p:cNvSpPr/>
          <p:nvPr/>
        </p:nvSpPr>
        <p:spPr>
          <a:xfrm>
            <a:off x="7528866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0" name="자유형 169"/>
          <p:cNvSpPr/>
          <p:nvPr/>
        </p:nvSpPr>
        <p:spPr>
          <a:xfrm>
            <a:off x="7818304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71" name="자유형 170"/>
          <p:cNvSpPr/>
          <p:nvPr/>
        </p:nvSpPr>
        <p:spPr>
          <a:xfrm>
            <a:off x="7764034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2" name="자유형 171"/>
          <p:cNvSpPr/>
          <p:nvPr/>
        </p:nvSpPr>
        <p:spPr>
          <a:xfrm>
            <a:off x="8111175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O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청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드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레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즈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73" name="자유형 172"/>
          <p:cNvSpPr/>
          <p:nvPr/>
        </p:nvSpPr>
        <p:spPr>
          <a:xfrm>
            <a:off x="7999202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2" name="TextBox 71"/>
          <p:cNvSpPr txBox="1"/>
          <p:nvPr/>
        </p:nvSpPr>
        <p:spPr>
          <a:xfrm>
            <a:off x="467544" y="5085184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32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308359" y="3565206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16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10/13(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330673" y="2773118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8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10/19(</a:t>
            </a:r>
            <a:r>
              <a:rPr lang="ko-KR" altLang="en-US" sz="1400" dirty="0" smtClean="0"/>
              <a:t>토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330673" y="2053038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4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10/20(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1638639" y="3452720"/>
            <a:ext cx="5565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12~14</a:t>
            </a:r>
            <a:endParaRPr lang="ko-KR" altLang="en-US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7276229" y="3452720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16~18</a:t>
            </a:r>
            <a:endParaRPr lang="ko-KR" alt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2589032" y="2732640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14~16</a:t>
            </a:r>
            <a:endParaRPr lang="ko-KR" altLang="en-US" sz="1000" dirty="0"/>
          </a:p>
        </p:txBody>
      </p:sp>
      <p:sp>
        <p:nvSpPr>
          <p:cNvPr id="81" name="TextBox 80"/>
          <p:cNvSpPr txBox="1"/>
          <p:nvPr/>
        </p:nvSpPr>
        <p:spPr>
          <a:xfrm>
            <a:off x="6333448" y="2732640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12~14</a:t>
            </a:r>
            <a:endParaRPr lang="ko-KR" altLang="en-US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4461240" y="1980307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10~12</a:t>
            </a:r>
            <a:endParaRPr lang="ko-KR" alt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1403648" y="404664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latin typeface="+mj-lt"/>
              </a:rPr>
              <a:t>야구전용구장 건립 기원</a:t>
            </a:r>
            <a:endParaRPr lang="en-US" altLang="ko-KR" sz="2400" b="1" dirty="0" smtClean="0">
              <a:latin typeface="+mj-lt"/>
            </a:endParaRPr>
          </a:p>
          <a:p>
            <a:pPr algn="ctr"/>
            <a:r>
              <a:rPr lang="ko-KR" altLang="en-US" sz="2400" b="1" dirty="0" smtClean="0">
                <a:latin typeface="+mj-lt"/>
              </a:rPr>
              <a:t>제</a:t>
            </a:r>
            <a:r>
              <a:rPr lang="en-US" altLang="ko-KR" sz="2400" b="1" dirty="0" smtClean="0">
                <a:latin typeface="+mj-lt"/>
              </a:rPr>
              <a:t>3</a:t>
            </a:r>
            <a:r>
              <a:rPr lang="ko-KR" altLang="en-US" sz="2400" b="1" dirty="0" smtClean="0">
                <a:latin typeface="+mj-lt"/>
              </a:rPr>
              <a:t>회 강동연합회장기 야구대회 대진표</a:t>
            </a:r>
            <a:endParaRPr lang="ko-KR" altLang="en-US" sz="2400" b="1" dirty="0"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03481" y="1292480"/>
            <a:ext cx="138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dirty="0" smtClean="0"/>
              <a:t>결승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광암</a:t>
            </a:r>
            <a:r>
              <a:rPr lang="en-US" altLang="ko-KR" sz="1400" dirty="0" smtClean="0"/>
              <a:t>)</a:t>
            </a:r>
          </a:p>
          <a:p>
            <a:pPr algn="ctr"/>
            <a:r>
              <a:rPr lang="en-US" altLang="ko-KR" sz="1400" dirty="0" smtClean="0"/>
              <a:t>10/20(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 14</a:t>
            </a:r>
            <a:r>
              <a:rPr lang="ko-KR" altLang="en-US" sz="1400" dirty="0" smtClean="0"/>
              <a:t>시</a:t>
            </a:r>
            <a:endParaRPr lang="ko-KR" altLang="en-US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5397343" y="3452720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</a:t>
            </a:r>
            <a:r>
              <a:rPr lang="ko-KR" altLang="en-US" sz="1000" dirty="0" err="1"/>
              <a:t>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14~16</a:t>
            </a:r>
            <a:endParaRPr lang="ko-KR" altLang="en-US" sz="1000" dirty="0"/>
          </a:p>
        </p:txBody>
      </p:sp>
      <p:sp>
        <p:nvSpPr>
          <p:cNvPr id="85" name="TextBox 84"/>
          <p:cNvSpPr txBox="1"/>
          <p:nvPr/>
        </p:nvSpPr>
        <p:spPr>
          <a:xfrm>
            <a:off x="3509360" y="3452720"/>
            <a:ext cx="4860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8~10</a:t>
            </a:r>
            <a:endParaRPr lang="ko-KR" altLang="en-US" sz="1000" dirty="0"/>
          </a:p>
        </p:txBody>
      </p:sp>
      <p:cxnSp>
        <p:nvCxnSpPr>
          <p:cNvPr id="86" name="꺾인 연결선 85"/>
          <p:cNvCxnSpPr/>
          <p:nvPr/>
        </p:nvCxnSpPr>
        <p:spPr>
          <a:xfrm rot="5400000">
            <a:off x="1312446" y="4251355"/>
            <a:ext cx="213842" cy="1"/>
          </a:xfrm>
          <a:prstGeom prst="bentConnector3">
            <a:avLst>
              <a:gd name="adj1" fmla="val 110226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/>
          <p:cNvSpPr/>
          <p:nvPr/>
        </p:nvSpPr>
        <p:spPr>
          <a:xfrm>
            <a:off x="1907704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10/9(</a:t>
            </a:r>
            <a:r>
              <a:rPr lang="ko-KR" altLang="en-US" sz="1000" dirty="0" smtClean="0"/>
              <a:t>수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08:00</a:t>
            </a:r>
            <a:endParaRPr lang="ko-KR" altLang="en-US" sz="1000" dirty="0"/>
          </a:p>
        </p:txBody>
      </p:sp>
      <p:sp>
        <p:nvSpPr>
          <p:cNvPr id="78" name="직사각형 77"/>
          <p:cNvSpPr/>
          <p:nvPr/>
        </p:nvSpPr>
        <p:spPr>
          <a:xfrm>
            <a:off x="2843808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08:00</a:t>
            </a:r>
            <a:endParaRPr lang="ko-KR" altLang="en-US" sz="1000" dirty="0"/>
          </a:p>
        </p:txBody>
      </p:sp>
      <p:sp>
        <p:nvSpPr>
          <p:cNvPr id="84" name="직사각형 83"/>
          <p:cNvSpPr/>
          <p:nvPr/>
        </p:nvSpPr>
        <p:spPr>
          <a:xfrm>
            <a:off x="3779912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10/6(</a:t>
            </a:r>
            <a:r>
              <a:rPr lang="ko-KR" altLang="en-US" sz="1000" dirty="0" smtClean="0"/>
              <a:t>일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11:00</a:t>
            </a:r>
            <a:endParaRPr lang="ko-KR" altLang="en-US" sz="1000" dirty="0"/>
          </a:p>
        </p:txBody>
      </p:sp>
      <p:sp>
        <p:nvSpPr>
          <p:cNvPr id="87" name="직사각형 86"/>
          <p:cNvSpPr/>
          <p:nvPr/>
        </p:nvSpPr>
        <p:spPr>
          <a:xfrm>
            <a:off x="4716016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10:00</a:t>
            </a:r>
            <a:endParaRPr lang="ko-KR" altLang="en-US" sz="1000" dirty="0"/>
          </a:p>
        </p:txBody>
      </p:sp>
      <p:sp>
        <p:nvSpPr>
          <p:cNvPr id="88" name="직사각형 87"/>
          <p:cNvSpPr/>
          <p:nvPr/>
        </p:nvSpPr>
        <p:spPr>
          <a:xfrm>
            <a:off x="5652120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14:00</a:t>
            </a:r>
            <a:endParaRPr lang="ko-KR" altLang="en-US" sz="1000" dirty="0"/>
          </a:p>
        </p:txBody>
      </p:sp>
      <p:sp>
        <p:nvSpPr>
          <p:cNvPr id="90" name="직사각형 89"/>
          <p:cNvSpPr/>
          <p:nvPr/>
        </p:nvSpPr>
        <p:spPr>
          <a:xfrm>
            <a:off x="6588224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10/6(</a:t>
            </a:r>
            <a:r>
              <a:rPr lang="ko-KR" altLang="en-US" sz="1000" dirty="0" smtClean="0"/>
              <a:t>일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15:00</a:t>
            </a:r>
            <a:endParaRPr lang="ko-KR" altLang="en-US" sz="1000" dirty="0"/>
          </a:p>
        </p:txBody>
      </p:sp>
      <p:sp>
        <p:nvSpPr>
          <p:cNvPr id="91" name="직사각형 90"/>
          <p:cNvSpPr/>
          <p:nvPr/>
        </p:nvSpPr>
        <p:spPr>
          <a:xfrm>
            <a:off x="7524328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12:00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자유형 106"/>
          <p:cNvSpPr/>
          <p:nvPr/>
        </p:nvSpPr>
        <p:spPr>
          <a:xfrm>
            <a:off x="4715138" y="784586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09" name="자유형 108"/>
          <p:cNvSpPr/>
          <p:nvPr/>
        </p:nvSpPr>
        <p:spPr>
          <a:xfrm>
            <a:off x="3014695" y="1350720"/>
            <a:ext cx="188134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935605" y="0"/>
                </a:moveTo>
                <a:lnTo>
                  <a:pt x="1935605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0" name="자유형 109"/>
          <p:cNvSpPr/>
          <p:nvPr/>
        </p:nvSpPr>
        <p:spPr>
          <a:xfrm>
            <a:off x="2833796" y="1564562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17" name="자유형 116"/>
          <p:cNvSpPr/>
          <p:nvPr/>
        </p:nvSpPr>
        <p:spPr>
          <a:xfrm>
            <a:off x="2074025" y="2099166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802" y="0"/>
                </a:moveTo>
                <a:lnTo>
                  <a:pt x="967802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8" name="자유형 117"/>
          <p:cNvSpPr/>
          <p:nvPr/>
        </p:nvSpPr>
        <p:spPr>
          <a:xfrm>
            <a:off x="1893127" y="2313009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19" name="자유형 118"/>
          <p:cNvSpPr/>
          <p:nvPr/>
        </p:nvSpPr>
        <p:spPr>
          <a:xfrm>
            <a:off x="1603689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0" name="자유형 119"/>
          <p:cNvSpPr/>
          <p:nvPr/>
        </p:nvSpPr>
        <p:spPr>
          <a:xfrm>
            <a:off x="1422791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600" b="1" dirty="0" err="1" smtClean="0">
                <a:solidFill>
                  <a:schemeClr val="tx1"/>
                </a:solidFill>
              </a:rPr>
              <a:t>스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600" b="1" dirty="0" smtClean="0">
                <a:solidFill>
                  <a:schemeClr val="tx1"/>
                </a:solidFill>
              </a:rPr>
              <a:t>위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600" b="1" dirty="0" smtClean="0">
                <a:solidFill>
                  <a:schemeClr val="tx1"/>
                </a:solidFill>
              </a:rPr>
              <a:t>퍼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600" b="1" dirty="0" err="1" smtClean="0">
                <a:solidFill>
                  <a:schemeClr val="tx1"/>
                </a:solidFill>
              </a:rPr>
              <a:t>스</a:t>
            </a:r>
            <a:endParaRPr lang="ko-KR" altLang="en-US" sz="600" b="1" kern="1200" dirty="0"/>
          </a:p>
        </p:txBody>
      </p:sp>
      <p:sp>
        <p:nvSpPr>
          <p:cNvPr id="121" name="자유형 120"/>
          <p:cNvSpPr/>
          <p:nvPr/>
        </p:nvSpPr>
        <p:spPr>
          <a:xfrm>
            <a:off x="1368522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2" name="자유형 121"/>
          <p:cNvSpPr/>
          <p:nvPr/>
        </p:nvSpPr>
        <p:spPr>
          <a:xfrm>
            <a:off x="1691680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800" kern="1200" dirty="0" smtClean="0">
                <a:solidFill>
                  <a:schemeClr val="tx1"/>
                </a:solidFill>
              </a:rPr>
              <a:t>패</a:t>
            </a:r>
            <a:r>
              <a:rPr lang="en-US" altLang="ko-KR" sz="800" kern="1200" dirty="0" smtClean="0">
                <a:solidFill>
                  <a:schemeClr val="tx1"/>
                </a:solidFill>
              </a:rPr>
              <a:t>(1)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Q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드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쏘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울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23" name="자유형 122"/>
          <p:cNvSpPr/>
          <p:nvPr/>
        </p:nvSpPr>
        <p:spPr>
          <a:xfrm>
            <a:off x="1603689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4" name="자유형 123"/>
          <p:cNvSpPr/>
          <p:nvPr/>
        </p:nvSpPr>
        <p:spPr>
          <a:xfrm>
            <a:off x="2162015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R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아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타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즈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25" name="자유형 124"/>
          <p:cNvSpPr/>
          <p:nvPr/>
        </p:nvSpPr>
        <p:spPr>
          <a:xfrm>
            <a:off x="2074025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6" name="자유형 125"/>
          <p:cNvSpPr/>
          <p:nvPr/>
        </p:nvSpPr>
        <p:spPr>
          <a:xfrm>
            <a:off x="2363462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7" name="자유형 126"/>
          <p:cNvSpPr/>
          <p:nvPr/>
        </p:nvSpPr>
        <p:spPr>
          <a:xfrm>
            <a:off x="2309192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8" name="자유형 127"/>
          <p:cNvSpPr/>
          <p:nvPr/>
        </p:nvSpPr>
        <p:spPr>
          <a:xfrm>
            <a:off x="2632350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S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경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희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29" name="자유형 128"/>
          <p:cNvSpPr/>
          <p:nvPr/>
        </p:nvSpPr>
        <p:spPr>
          <a:xfrm>
            <a:off x="2544360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0" name="자유형 129"/>
          <p:cNvSpPr/>
          <p:nvPr/>
        </p:nvSpPr>
        <p:spPr>
          <a:xfrm>
            <a:off x="3102685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T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독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31" name="자유형 130"/>
          <p:cNvSpPr/>
          <p:nvPr/>
        </p:nvSpPr>
        <p:spPr>
          <a:xfrm>
            <a:off x="3014695" y="2099166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967802" y="49630"/>
                </a:lnTo>
                <a:lnTo>
                  <a:pt x="967802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2" name="자유형 131"/>
          <p:cNvSpPr/>
          <p:nvPr/>
        </p:nvSpPr>
        <p:spPr>
          <a:xfrm>
            <a:off x="3774467" y="2313009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33" name="자유형 132"/>
          <p:cNvSpPr/>
          <p:nvPr/>
        </p:nvSpPr>
        <p:spPr>
          <a:xfrm>
            <a:off x="3485030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4" name="자유형 133"/>
          <p:cNvSpPr/>
          <p:nvPr/>
        </p:nvSpPr>
        <p:spPr>
          <a:xfrm>
            <a:off x="3304132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35" name="자유형 134"/>
          <p:cNvSpPr/>
          <p:nvPr/>
        </p:nvSpPr>
        <p:spPr>
          <a:xfrm>
            <a:off x="3249863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6" name="자유형 135"/>
          <p:cNvSpPr/>
          <p:nvPr/>
        </p:nvSpPr>
        <p:spPr>
          <a:xfrm>
            <a:off x="3573020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U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데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드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볼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37" name="자유형 136"/>
          <p:cNvSpPr/>
          <p:nvPr/>
        </p:nvSpPr>
        <p:spPr>
          <a:xfrm>
            <a:off x="3485030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8" name="자유형 137"/>
          <p:cNvSpPr/>
          <p:nvPr/>
        </p:nvSpPr>
        <p:spPr>
          <a:xfrm>
            <a:off x="4043355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V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J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J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모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39" name="자유형 138"/>
          <p:cNvSpPr/>
          <p:nvPr/>
        </p:nvSpPr>
        <p:spPr>
          <a:xfrm>
            <a:off x="3955365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0" name="자유형 139"/>
          <p:cNvSpPr/>
          <p:nvPr/>
        </p:nvSpPr>
        <p:spPr>
          <a:xfrm>
            <a:off x="4244802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1" name="자유형 140"/>
          <p:cNvSpPr/>
          <p:nvPr/>
        </p:nvSpPr>
        <p:spPr>
          <a:xfrm>
            <a:off x="4190533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2" name="자유형 141"/>
          <p:cNvSpPr/>
          <p:nvPr/>
        </p:nvSpPr>
        <p:spPr>
          <a:xfrm>
            <a:off x="4513691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W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풀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베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43" name="자유형 142"/>
          <p:cNvSpPr/>
          <p:nvPr/>
        </p:nvSpPr>
        <p:spPr>
          <a:xfrm>
            <a:off x="4425700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4" name="자유형 143"/>
          <p:cNvSpPr/>
          <p:nvPr/>
        </p:nvSpPr>
        <p:spPr>
          <a:xfrm>
            <a:off x="4984026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X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암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사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엔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45" name="자유형 144"/>
          <p:cNvSpPr/>
          <p:nvPr/>
        </p:nvSpPr>
        <p:spPr>
          <a:xfrm>
            <a:off x="4896036" y="1350720"/>
            <a:ext cx="188134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1935605" y="49630"/>
                </a:lnTo>
                <a:lnTo>
                  <a:pt x="1935605" y="992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6" name="자유형 145"/>
          <p:cNvSpPr/>
          <p:nvPr/>
        </p:nvSpPr>
        <p:spPr>
          <a:xfrm>
            <a:off x="6596478" y="1564562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7" name="자유형 146"/>
          <p:cNvSpPr/>
          <p:nvPr/>
        </p:nvSpPr>
        <p:spPr>
          <a:xfrm>
            <a:off x="5836706" y="2099166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802" y="0"/>
                </a:moveTo>
                <a:lnTo>
                  <a:pt x="967802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8" name="자유형 147"/>
          <p:cNvSpPr/>
          <p:nvPr/>
        </p:nvSpPr>
        <p:spPr>
          <a:xfrm>
            <a:off x="5655807" y="2313009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9" name="자유형 148"/>
          <p:cNvSpPr/>
          <p:nvPr/>
        </p:nvSpPr>
        <p:spPr>
          <a:xfrm>
            <a:off x="5366371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0" name="자유형 149"/>
          <p:cNvSpPr/>
          <p:nvPr/>
        </p:nvSpPr>
        <p:spPr>
          <a:xfrm>
            <a:off x="5185473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51" name="자유형 150"/>
          <p:cNvSpPr/>
          <p:nvPr/>
        </p:nvSpPr>
        <p:spPr>
          <a:xfrm>
            <a:off x="5131203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2" name="자유형 151"/>
          <p:cNvSpPr/>
          <p:nvPr/>
        </p:nvSpPr>
        <p:spPr>
          <a:xfrm>
            <a:off x="5454361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Y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강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동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락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53" name="자유형 152"/>
          <p:cNvSpPr/>
          <p:nvPr/>
        </p:nvSpPr>
        <p:spPr>
          <a:xfrm>
            <a:off x="5366371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4" name="자유형 153"/>
          <p:cNvSpPr/>
          <p:nvPr/>
        </p:nvSpPr>
        <p:spPr>
          <a:xfrm>
            <a:off x="5924696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Z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Y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&amp;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G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55" name="자유형 154"/>
          <p:cNvSpPr/>
          <p:nvPr/>
        </p:nvSpPr>
        <p:spPr>
          <a:xfrm>
            <a:off x="5836706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6" name="자유형 155"/>
          <p:cNvSpPr/>
          <p:nvPr/>
        </p:nvSpPr>
        <p:spPr>
          <a:xfrm>
            <a:off x="6126143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57" name="자유형 156"/>
          <p:cNvSpPr/>
          <p:nvPr/>
        </p:nvSpPr>
        <p:spPr>
          <a:xfrm>
            <a:off x="6071874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8" name="자유형 157"/>
          <p:cNvSpPr/>
          <p:nvPr/>
        </p:nvSpPr>
        <p:spPr>
          <a:xfrm>
            <a:off x="6395031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AA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파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브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로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즈</a:t>
            </a:r>
            <a:endParaRPr lang="en-US" altLang="ko-KR" sz="1200" kern="1200" dirty="0" smtClean="0">
              <a:solidFill>
                <a:schemeClr val="tx1"/>
              </a:solidFill>
            </a:endParaRPr>
          </a:p>
        </p:txBody>
      </p:sp>
      <p:sp>
        <p:nvSpPr>
          <p:cNvPr id="159" name="자유형 158"/>
          <p:cNvSpPr/>
          <p:nvPr/>
        </p:nvSpPr>
        <p:spPr>
          <a:xfrm>
            <a:off x="6307041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0" name="자유형 159"/>
          <p:cNvSpPr/>
          <p:nvPr/>
        </p:nvSpPr>
        <p:spPr>
          <a:xfrm>
            <a:off x="6865366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AB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팀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브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로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61" name="자유형 160"/>
          <p:cNvSpPr/>
          <p:nvPr/>
        </p:nvSpPr>
        <p:spPr>
          <a:xfrm>
            <a:off x="6777376" y="2099166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967802" y="49630"/>
                </a:lnTo>
                <a:lnTo>
                  <a:pt x="967802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2" name="자유형 161"/>
          <p:cNvSpPr/>
          <p:nvPr/>
        </p:nvSpPr>
        <p:spPr>
          <a:xfrm>
            <a:off x="7537149" y="2313009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63" name="자유형 162"/>
          <p:cNvSpPr/>
          <p:nvPr/>
        </p:nvSpPr>
        <p:spPr>
          <a:xfrm>
            <a:off x="7247711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4" name="자유형 163"/>
          <p:cNvSpPr/>
          <p:nvPr/>
        </p:nvSpPr>
        <p:spPr>
          <a:xfrm>
            <a:off x="7066813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65" name="자유형 164"/>
          <p:cNvSpPr/>
          <p:nvPr/>
        </p:nvSpPr>
        <p:spPr>
          <a:xfrm>
            <a:off x="7012543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6" name="자유형 165"/>
          <p:cNvSpPr/>
          <p:nvPr/>
        </p:nvSpPr>
        <p:spPr>
          <a:xfrm>
            <a:off x="7335702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AC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신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풍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7" name="자유형 166"/>
          <p:cNvSpPr/>
          <p:nvPr/>
        </p:nvSpPr>
        <p:spPr>
          <a:xfrm>
            <a:off x="7247711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8" name="자유형 167"/>
          <p:cNvSpPr/>
          <p:nvPr/>
        </p:nvSpPr>
        <p:spPr>
          <a:xfrm>
            <a:off x="8013749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AD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국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가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대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표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9" name="자유형 168"/>
          <p:cNvSpPr/>
          <p:nvPr/>
        </p:nvSpPr>
        <p:spPr>
          <a:xfrm>
            <a:off x="7718046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0" name="자유형 169"/>
          <p:cNvSpPr/>
          <p:nvPr/>
        </p:nvSpPr>
        <p:spPr>
          <a:xfrm>
            <a:off x="8007484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72" name="TextBox 71"/>
          <p:cNvSpPr txBox="1"/>
          <p:nvPr/>
        </p:nvSpPr>
        <p:spPr>
          <a:xfrm>
            <a:off x="395536" y="443711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32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350399" y="3016834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16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10/13(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72713" y="2296754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8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10/19(</a:t>
            </a:r>
            <a:r>
              <a:rPr lang="ko-KR" altLang="en-US" sz="1400" dirty="0" smtClean="0"/>
              <a:t>토</a:t>
            </a:r>
            <a:r>
              <a:rPr lang="en-US" altLang="ko-KR" sz="1400" dirty="0" smtClean="0"/>
              <a:t>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72713" y="1504666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4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10/20(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1696473" y="2976356"/>
            <a:ext cx="75533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광나루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7:40~9:40</a:t>
            </a:r>
            <a:endParaRPr lang="ko-KR" altLang="en-US" sz="1000" dirty="0"/>
          </a:p>
        </p:txBody>
      </p:sp>
      <p:sp>
        <p:nvSpPr>
          <p:cNvPr id="78" name="TextBox 77"/>
          <p:cNvSpPr txBox="1"/>
          <p:nvPr/>
        </p:nvSpPr>
        <p:spPr>
          <a:xfrm>
            <a:off x="3666875" y="3000209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광나루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14~16</a:t>
            </a:r>
            <a:endParaRPr lang="ko-KR" altLang="en-US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5554985" y="2992707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광나</a:t>
            </a:r>
            <a:r>
              <a:rPr lang="ko-KR" altLang="en-US" sz="1000" dirty="0" err="1"/>
              <a:t>루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16~18</a:t>
            </a:r>
            <a:endParaRPr lang="ko-KR" alt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7435969" y="3000658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광나</a:t>
            </a:r>
            <a:r>
              <a:rPr lang="ko-KR" altLang="en-US" sz="1000" dirty="0" err="1"/>
              <a:t>루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12~14</a:t>
            </a:r>
            <a:endParaRPr lang="ko-KR" altLang="en-US" sz="1000" dirty="0"/>
          </a:p>
        </p:txBody>
      </p:sp>
      <p:sp>
        <p:nvSpPr>
          <p:cNvPr id="81" name="TextBox 80"/>
          <p:cNvSpPr txBox="1"/>
          <p:nvPr/>
        </p:nvSpPr>
        <p:spPr>
          <a:xfrm>
            <a:off x="2778211" y="2160415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10~12</a:t>
            </a:r>
            <a:endParaRPr lang="ko-KR" altLang="en-US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6549118" y="2184268"/>
            <a:ext cx="4860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8~10</a:t>
            </a:r>
            <a:endParaRPr lang="ko-KR" alt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4650419" y="1464188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12~14</a:t>
            </a:r>
            <a:endParaRPr lang="ko-KR" altLang="en-US" sz="1000" dirty="0"/>
          </a:p>
        </p:txBody>
      </p:sp>
      <p:sp>
        <p:nvSpPr>
          <p:cNvPr id="91" name="TextBox 90"/>
          <p:cNvSpPr txBox="1"/>
          <p:nvPr/>
        </p:nvSpPr>
        <p:spPr>
          <a:xfrm>
            <a:off x="3392661" y="712578"/>
            <a:ext cx="138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dirty="0" smtClean="0"/>
              <a:t>결승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광암</a:t>
            </a:r>
            <a:r>
              <a:rPr lang="en-US" altLang="ko-KR" sz="1400" dirty="0" smtClean="0"/>
              <a:t>)</a:t>
            </a:r>
          </a:p>
          <a:p>
            <a:pPr algn="ctr"/>
            <a:r>
              <a:rPr lang="en-US" altLang="ko-KR" sz="1400" dirty="0" smtClean="0"/>
              <a:t>10/20(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 14</a:t>
            </a:r>
            <a:r>
              <a:rPr lang="ko-KR" altLang="en-US" sz="1400" dirty="0" smtClean="0"/>
              <a:t>시</a:t>
            </a:r>
            <a:endParaRPr lang="ko-KR" altLang="en-US" sz="1400" dirty="0"/>
          </a:p>
        </p:txBody>
      </p:sp>
      <p:sp>
        <p:nvSpPr>
          <p:cNvPr id="87" name="자유형 86"/>
          <p:cNvSpPr/>
          <p:nvPr/>
        </p:nvSpPr>
        <p:spPr>
          <a:xfrm>
            <a:off x="1213382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800" kern="1200" dirty="0" smtClean="0">
                <a:solidFill>
                  <a:schemeClr val="tx1"/>
                </a:solidFill>
              </a:rPr>
              <a:t>승</a:t>
            </a:r>
            <a:r>
              <a:rPr lang="en-US" altLang="ko-KR" sz="800" kern="1200" dirty="0" smtClean="0">
                <a:solidFill>
                  <a:schemeClr val="tx1"/>
                </a:solidFill>
              </a:rPr>
              <a:t>(14)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P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위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퍼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kern="1200" dirty="0" smtClean="0">
              <a:solidFill>
                <a:schemeClr val="tx1"/>
              </a:solidFill>
            </a:endParaRPr>
          </a:p>
        </p:txBody>
      </p:sp>
      <p:cxnSp>
        <p:nvCxnSpPr>
          <p:cNvPr id="8" name="꺾인 연결선 7"/>
          <p:cNvCxnSpPr/>
          <p:nvPr/>
        </p:nvCxnSpPr>
        <p:spPr>
          <a:xfrm rot="5400000">
            <a:off x="8081461" y="3702983"/>
            <a:ext cx="213842" cy="1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직사각형 85"/>
          <p:cNvSpPr/>
          <p:nvPr/>
        </p:nvSpPr>
        <p:spPr>
          <a:xfrm>
            <a:off x="1115616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10/5(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08:00</a:t>
            </a:r>
            <a:endParaRPr lang="ko-KR" altLang="en-US" sz="1000" dirty="0"/>
          </a:p>
        </p:txBody>
      </p:sp>
      <p:sp>
        <p:nvSpPr>
          <p:cNvPr id="88" name="직사각형 87"/>
          <p:cNvSpPr/>
          <p:nvPr/>
        </p:nvSpPr>
        <p:spPr>
          <a:xfrm>
            <a:off x="4860032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10:00</a:t>
            </a:r>
            <a:endParaRPr lang="ko-KR" altLang="en-US" sz="1000" dirty="0"/>
          </a:p>
        </p:txBody>
      </p:sp>
      <p:sp>
        <p:nvSpPr>
          <p:cNvPr id="89" name="직사각형 88"/>
          <p:cNvSpPr/>
          <p:nvPr/>
        </p:nvSpPr>
        <p:spPr>
          <a:xfrm>
            <a:off x="3059832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16:00</a:t>
            </a:r>
            <a:endParaRPr lang="ko-KR" altLang="en-US" sz="1000" dirty="0"/>
          </a:p>
        </p:txBody>
      </p:sp>
      <p:sp>
        <p:nvSpPr>
          <p:cNvPr id="90" name="직사각형 89"/>
          <p:cNvSpPr/>
          <p:nvPr/>
        </p:nvSpPr>
        <p:spPr>
          <a:xfrm>
            <a:off x="3995936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08:00</a:t>
            </a:r>
            <a:endParaRPr lang="ko-KR" altLang="en-US" sz="1000" dirty="0"/>
          </a:p>
        </p:txBody>
      </p:sp>
      <p:sp>
        <p:nvSpPr>
          <p:cNvPr id="92" name="직사각형 91"/>
          <p:cNvSpPr/>
          <p:nvPr/>
        </p:nvSpPr>
        <p:spPr>
          <a:xfrm>
            <a:off x="2051720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10/9(</a:t>
            </a:r>
            <a:r>
              <a:rPr lang="ko-KR" altLang="en-US" sz="1000" dirty="0" smtClean="0"/>
              <a:t>수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smtClean="0"/>
              <a:t>광암</a:t>
            </a:r>
            <a:r>
              <a:rPr lang="en-US" altLang="ko-KR" sz="1000" smtClean="0"/>
              <a:t>10:00</a:t>
            </a:r>
            <a:endParaRPr lang="ko-KR" altLang="en-US" sz="1000" dirty="0"/>
          </a:p>
        </p:txBody>
      </p:sp>
      <p:sp>
        <p:nvSpPr>
          <p:cNvPr id="93" name="직사각형 92"/>
          <p:cNvSpPr/>
          <p:nvPr/>
        </p:nvSpPr>
        <p:spPr>
          <a:xfrm>
            <a:off x="5868144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12:00</a:t>
            </a:r>
            <a:endParaRPr lang="ko-KR" altLang="en-US" sz="1000" dirty="0"/>
          </a:p>
        </p:txBody>
      </p:sp>
      <p:sp>
        <p:nvSpPr>
          <p:cNvPr id="94" name="직사각형 93"/>
          <p:cNvSpPr/>
          <p:nvPr/>
        </p:nvSpPr>
        <p:spPr>
          <a:xfrm>
            <a:off x="6804248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14:00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374</Words>
  <Application>Microsoft Office PowerPoint</Application>
  <PresentationFormat>화면 슬라이드 쇼(4:3)</PresentationFormat>
  <Paragraphs>267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snoopy</cp:lastModifiedBy>
  <cp:revision>126</cp:revision>
  <dcterms:created xsi:type="dcterms:W3CDTF">2011-02-15T07:00:02Z</dcterms:created>
  <dcterms:modified xsi:type="dcterms:W3CDTF">2013-10-06T12:29:46Z</dcterms:modified>
</cp:coreProperties>
</file>