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6808520-C9B8-4AA0-B799-62062821B1E9}" type="datetimeFigureOut">
              <a:rPr lang="ko-KR" altLang="en-US" smtClean="0"/>
              <a:t>2024-02-07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82BFC1-D1BF-4C8D-826C-F8AA62C4F5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570776" cy="173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2492896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/>
              <a:t>2024 </a:t>
            </a:r>
            <a:r>
              <a:rPr lang="ko-KR" altLang="en-US" sz="6600" b="1" dirty="0"/>
              <a:t>익산시 </a:t>
            </a:r>
            <a:endParaRPr lang="en-US" altLang="ko-KR" sz="6600" b="1" dirty="0"/>
          </a:p>
          <a:p>
            <a:pPr algn="ctr"/>
            <a:r>
              <a:rPr lang="ko-KR" altLang="en-US" sz="6600" b="1" dirty="0"/>
              <a:t>야구 소프트볼협회</a:t>
            </a:r>
            <a:endParaRPr lang="en-US" altLang="ko-KR" sz="6600" b="1" dirty="0"/>
          </a:p>
          <a:p>
            <a:pPr algn="ctr"/>
            <a:endParaRPr lang="en-US" altLang="ko-KR" sz="6600" b="1" dirty="0"/>
          </a:p>
          <a:p>
            <a:pPr algn="ctr"/>
            <a:r>
              <a:rPr lang="ko-KR" altLang="en-US" sz="6600" b="1" dirty="0"/>
              <a:t>정기 총회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51640" y="980728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2024.2.23.</a:t>
            </a:r>
            <a:r>
              <a:rPr lang="ko-KR" altLang="en-US" sz="2800" b="1" dirty="0"/>
              <a:t>금</a:t>
            </a:r>
            <a:r>
              <a:rPr lang="en-US" altLang="ko-KR" sz="2800" b="1" dirty="0"/>
              <a:t>.19:00 ~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7647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726352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600" dirty="0"/>
              <a:t>8. </a:t>
            </a:r>
            <a:r>
              <a:rPr lang="ko-KR" altLang="en-US" sz="9600" dirty="0"/>
              <a:t>안 건 처 리</a:t>
            </a:r>
            <a:endParaRPr lang="en-US" altLang="ko-KR" sz="9600" dirty="0"/>
          </a:p>
          <a:p>
            <a:r>
              <a:rPr lang="en-US" altLang="ko-KR" sz="9600" dirty="0"/>
              <a:t>  </a:t>
            </a:r>
            <a:r>
              <a:rPr lang="ko-KR" altLang="en-US" sz="4800" dirty="0"/>
              <a:t>가</a:t>
            </a:r>
            <a:r>
              <a:rPr lang="en-US" altLang="ko-KR" sz="4800" dirty="0"/>
              <a:t>. </a:t>
            </a:r>
            <a:r>
              <a:rPr lang="ko-KR" altLang="en-US" sz="4800" dirty="0"/>
              <a:t>협회 운영</a:t>
            </a:r>
            <a:endParaRPr lang="en-US" altLang="ko-KR" sz="4800" dirty="0"/>
          </a:p>
          <a:p>
            <a:r>
              <a:rPr lang="en-US" altLang="ko-KR" sz="4800" dirty="0"/>
              <a:t>    </a:t>
            </a:r>
            <a:r>
              <a:rPr lang="ko-KR" altLang="en-US" sz="4800" dirty="0"/>
              <a:t>나</a:t>
            </a:r>
            <a:r>
              <a:rPr lang="en-US" altLang="ko-KR" sz="4800" dirty="0"/>
              <a:t>. </a:t>
            </a:r>
            <a:r>
              <a:rPr lang="ko-KR" altLang="en-US" sz="4800" dirty="0"/>
              <a:t>기타 안건</a:t>
            </a:r>
            <a:endParaRPr lang="en-US" altLang="ko-KR" sz="4800" dirty="0"/>
          </a:p>
          <a:p>
            <a:r>
              <a:rPr lang="en-US" altLang="ko-KR" sz="9600" dirty="0"/>
              <a:t>  </a:t>
            </a:r>
            <a:endParaRPr lang="ko-KR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68991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5400" y="2420888"/>
            <a:ext cx="57246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600" dirty="0"/>
              <a:t>9.   </a:t>
            </a:r>
            <a:r>
              <a:rPr lang="ko-KR" altLang="en-US" sz="9600" dirty="0"/>
              <a:t>폐    회</a:t>
            </a:r>
          </a:p>
        </p:txBody>
      </p:sp>
    </p:spTree>
    <p:extLst>
      <p:ext uri="{BB962C8B-B14F-4D97-AF65-F5344CB8AC3E}">
        <p14:creationId xmlns:p14="http://schemas.microsoft.com/office/powerpoint/2010/main" val="52184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772519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/>
              <a:t>찬성 </a:t>
            </a:r>
            <a:r>
              <a:rPr lang="en-US" altLang="ko-KR" sz="4800" dirty="0"/>
              <a:t>:                                       </a:t>
            </a:r>
          </a:p>
          <a:p>
            <a:endParaRPr lang="en-US" altLang="ko-KR" sz="4800" dirty="0"/>
          </a:p>
          <a:p>
            <a:endParaRPr lang="en-US" altLang="ko-KR" sz="4800" dirty="0"/>
          </a:p>
          <a:p>
            <a:endParaRPr lang="en-US" altLang="ko-KR" sz="4800" dirty="0"/>
          </a:p>
          <a:p>
            <a:endParaRPr lang="en-US" altLang="ko-KR" sz="4800" dirty="0"/>
          </a:p>
          <a:p>
            <a:endParaRPr lang="en-US" altLang="ko-KR" sz="4800" dirty="0"/>
          </a:p>
          <a:p>
            <a:r>
              <a:rPr lang="ko-KR" altLang="en-US" sz="4800" dirty="0"/>
              <a:t>반대 </a:t>
            </a:r>
            <a:r>
              <a:rPr lang="en-US" altLang="ko-KR" sz="4800" dirty="0"/>
              <a:t>:  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01459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ko-KR" altLang="en-US" sz="3600" b="1" dirty="0"/>
              <a:t>식           순 </a:t>
            </a:r>
            <a:r>
              <a:rPr lang="en-US" altLang="ko-KR" sz="3600" b="1" dirty="0"/>
              <a:t>–</a:t>
            </a:r>
          </a:p>
          <a:p>
            <a:pPr marL="742950" indent="-742950">
              <a:buAutoNum type="arabicPeriod"/>
            </a:pP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ko-KR" altLang="en-US" sz="2800" b="1" dirty="0"/>
              <a:t>개 회 선 언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ko-KR" altLang="en-US" sz="2800" b="1" dirty="0"/>
              <a:t>국 민 의 </a:t>
            </a:r>
            <a:r>
              <a:rPr lang="ko-KR" altLang="en-US" sz="2800" b="1" dirty="0" err="1"/>
              <a:t>례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ko-KR" altLang="en-US" sz="2800" b="1" dirty="0"/>
              <a:t>개 회 사</a:t>
            </a:r>
            <a:r>
              <a:rPr lang="en-US" altLang="ko-KR" sz="2800" b="1" dirty="0"/>
              <a:t>(</a:t>
            </a:r>
            <a:r>
              <a:rPr lang="ko-KR" altLang="en-US" sz="2800" b="1" dirty="0"/>
              <a:t>회장</a:t>
            </a:r>
            <a:r>
              <a:rPr lang="en-US" altLang="ko-KR" sz="2800" b="1" dirty="0"/>
              <a:t>)</a:t>
            </a:r>
          </a:p>
          <a:p>
            <a:pPr marL="514350" indent="-514350">
              <a:buAutoNum type="arabicPeriod"/>
            </a:pPr>
            <a:r>
              <a:rPr lang="ko-KR" altLang="en-US" sz="2800" b="1" dirty="0"/>
              <a:t>정관 수정 안건 보고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en-US" altLang="ko-KR" sz="2800" b="1" dirty="0"/>
              <a:t>2016</a:t>
            </a:r>
            <a:r>
              <a:rPr lang="ko-KR" altLang="en-US" sz="2800" b="1" dirty="0"/>
              <a:t>년 회계결산보고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ko-KR" altLang="en-US" sz="2800" b="1" dirty="0"/>
              <a:t>감사보고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en-US" altLang="ko-KR" sz="2800" b="1" dirty="0"/>
              <a:t>2017</a:t>
            </a:r>
            <a:r>
              <a:rPr lang="ko-KR" altLang="en-US" sz="2800" b="1" dirty="0"/>
              <a:t>년 </a:t>
            </a:r>
            <a:r>
              <a:rPr lang="ko-KR" altLang="en-US" sz="2800" b="1" dirty="0" err="1"/>
              <a:t>예산보고</a:t>
            </a:r>
            <a:endParaRPr lang="en-US" altLang="ko-KR" sz="2800" b="1" dirty="0"/>
          </a:p>
          <a:p>
            <a:pPr marL="514350" indent="-514350">
              <a:buAutoNum type="arabicPeriod"/>
            </a:pPr>
            <a:r>
              <a:rPr lang="ko-KR" altLang="en-US" sz="2800" b="1" dirty="0"/>
              <a:t>안건처리</a:t>
            </a:r>
            <a:endParaRPr lang="en-US" altLang="ko-KR" sz="2800" b="1" dirty="0"/>
          </a:p>
          <a:p>
            <a:r>
              <a:rPr lang="ko-KR" altLang="en-US" sz="2800" b="1" dirty="0"/>
              <a:t>   가</a:t>
            </a:r>
            <a:r>
              <a:rPr lang="en-US" altLang="ko-KR" sz="2800" b="1" dirty="0"/>
              <a:t>. </a:t>
            </a:r>
            <a:r>
              <a:rPr lang="ko-KR" altLang="en-US" sz="2800" b="1" dirty="0"/>
              <a:t>협회 운영 건</a:t>
            </a:r>
            <a:endParaRPr lang="en-US" altLang="ko-KR" sz="2800" b="1" dirty="0"/>
          </a:p>
          <a:p>
            <a:r>
              <a:rPr lang="en-US" altLang="ko-KR" sz="2800" b="1" dirty="0"/>
              <a:t>   </a:t>
            </a:r>
            <a:r>
              <a:rPr lang="ko-KR" altLang="en-US" sz="2800" b="1" dirty="0"/>
              <a:t>나</a:t>
            </a:r>
            <a:r>
              <a:rPr lang="en-US" altLang="ko-KR" sz="2800" b="1" dirty="0"/>
              <a:t>. </a:t>
            </a:r>
            <a:r>
              <a:rPr lang="ko-KR" altLang="en-US" sz="2800" b="1" dirty="0"/>
              <a:t>기타 안건</a:t>
            </a:r>
            <a:endParaRPr lang="en-US" altLang="ko-KR" sz="2800" b="1" dirty="0"/>
          </a:p>
          <a:p>
            <a:r>
              <a:rPr lang="en-US" altLang="ko-KR" sz="2800" b="1" dirty="0"/>
              <a:t>9.   </a:t>
            </a:r>
            <a:r>
              <a:rPr lang="ko-KR" altLang="en-US" sz="2800" b="1" dirty="0"/>
              <a:t>폐 회 사</a:t>
            </a:r>
            <a:endParaRPr lang="en-US" altLang="ko-KR" sz="2800" b="1" dirty="0"/>
          </a:p>
        </p:txBody>
      </p:sp>
    </p:spTree>
    <p:extLst>
      <p:ext uri="{BB962C8B-B14F-4D97-AF65-F5344CB8AC3E}">
        <p14:creationId xmlns:p14="http://schemas.microsoft.com/office/powerpoint/2010/main" val="89578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891" y="2420888"/>
            <a:ext cx="72635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600" dirty="0"/>
              <a:t>1. </a:t>
            </a:r>
            <a:r>
              <a:rPr lang="ko-KR" altLang="en-US" sz="9600" dirty="0"/>
              <a:t>개 회 선 언</a:t>
            </a:r>
          </a:p>
        </p:txBody>
      </p:sp>
    </p:spTree>
    <p:extLst>
      <p:ext uri="{BB962C8B-B14F-4D97-AF65-F5344CB8AC3E}">
        <p14:creationId xmlns:p14="http://schemas.microsoft.com/office/powerpoint/2010/main" val="23893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890" y="2420888"/>
            <a:ext cx="72635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600" dirty="0"/>
              <a:t>2. </a:t>
            </a:r>
            <a:r>
              <a:rPr lang="ko-KR" altLang="en-US" sz="9600" dirty="0"/>
              <a:t>국 민 의 </a:t>
            </a:r>
            <a:r>
              <a:rPr lang="ko-KR" altLang="en-US" sz="9600" dirty="0" err="1"/>
              <a:t>례</a:t>
            </a:r>
            <a:endParaRPr lang="ko-KR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38939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2333" y="2420888"/>
            <a:ext cx="57246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600" dirty="0"/>
              <a:t>3. </a:t>
            </a:r>
            <a:r>
              <a:rPr lang="ko-KR" altLang="en-US" sz="9600" dirty="0"/>
              <a:t>개 회 사</a:t>
            </a:r>
          </a:p>
        </p:txBody>
      </p:sp>
    </p:spTree>
    <p:extLst>
      <p:ext uri="{BB962C8B-B14F-4D97-AF65-F5344CB8AC3E}">
        <p14:creationId xmlns:p14="http://schemas.microsoft.com/office/powerpoint/2010/main" val="23893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195" y="1844824"/>
            <a:ext cx="84369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6600" dirty="0"/>
              <a:t>4. </a:t>
            </a:r>
            <a:r>
              <a:rPr lang="ko-KR" altLang="en-US" sz="6600" dirty="0"/>
              <a:t>정관 수정 안건 보고</a:t>
            </a:r>
            <a:endParaRPr lang="en-US" altLang="ko-KR" sz="6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4ADA1-CDFC-4AAF-81AC-F082A470B823}"/>
              </a:ext>
            </a:extLst>
          </p:cNvPr>
          <p:cNvSpPr txBox="1"/>
          <p:nvPr/>
        </p:nvSpPr>
        <p:spPr>
          <a:xfrm>
            <a:off x="396867" y="3212976"/>
            <a:ext cx="8776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가</a:t>
            </a:r>
            <a:r>
              <a:rPr lang="en-US" altLang="ko-KR" sz="2400" dirty="0"/>
              <a:t>. </a:t>
            </a:r>
            <a:r>
              <a:rPr lang="ko-KR" altLang="en-US" sz="2400" dirty="0"/>
              <a:t>명예 회장</a:t>
            </a:r>
            <a:r>
              <a:rPr lang="en-US" altLang="ko-KR" sz="2400" dirty="0"/>
              <a:t>, </a:t>
            </a:r>
            <a:r>
              <a:rPr lang="ko-KR" altLang="en-US" sz="2400" dirty="0"/>
              <a:t>명예 부회장 등 명예직 신설</a:t>
            </a:r>
            <a:endParaRPr lang="en-US" altLang="ko-KR" sz="2400" dirty="0"/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. </a:t>
            </a:r>
            <a:r>
              <a:rPr lang="ko-KR" altLang="en-US" sz="2400" dirty="0"/>
              <a:t>리그 참가비는 대회 요강에 명시하는 것으로 수정</a:t>
            </a:r>
            <a:endParaRPr lang="en-US" altLang="ko-KR" sz="2400" dirty="0"/>
          </a:p>
          <a:p>
            <a:r>
              <a:rPr lang="ko-KR" altLang="en-US" sz="2400" dirty="0"/>
              <a:t>다</a:t>
            </a:r>
            <a:r>
              <a:rPr lang="en-US" altLang="ko-KR" sz="2400" dirty="0"/>
              <a:t>. </a:t>
            </a:r>
            <a:r>
              <a:rPr lang="ko-KR" altLang="en-US" sz="2400" dirty="0"/>
              <a:t>협회 가입비</a:t>
            </a:r>
            <a:r>
              <a:rPr lang="en-US" altLang="ko-KR" sz="2400" dirty="0"/>
              <a:t>(</a:t>
            </a:r>
            <a:r>
              <a:rPr lang="ko-KR" altLang="en-US" sz="2400" dirty="0" err="1"/>
              <a:t>일요부</a:t>
            </a:r>
            <a:r>
              <a:rPr lang="ko-KR" altLang="en-US" sz="2400" dirty="0"/>
              <a:t> </a:t>
            </a:r>
            <a:r>
              <a:rPr lang="en-US" altLang="ko-KR" sz="2400" dirty="0"/>
              <a:t>100</a:t>
            </a:r>
            <a:r>
              <a:rPr lang="ko-KR" altLang="en-US" sz="2400" dirty="0"/>
              <a:t>만원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토요부</a:t>
            </a:r>
            <a:r>
              <a:rPr lang="ko-KR" altLang="en-US" sz="2400" dirty="0"/>
              <a:t> </a:t>
            </a:r>
            <a:r>
              <a:rPr lang="en-US" altLang="ko-KR" sz="2400" dirty="0"/>
              <a:t>100</a:t>
            </a:r>
            <a:r>
              <a:rPr lang="ko-KR" altLang="en-US" sz="2400" dirty="0"/>
              <a:t>만원</a:t>
            </a:r>
            <a:r>
              <a:rPr lang="en-US" altLang="ko-KR" sz="2400" dirty="0"/>
              <a:t>)</a:t>
            </a:r>
            <a:r>
              <a:rPr lang="ko-KR" altLang="en-US" sz="2400" dirty="0"/>
              <a:t>은 정관에 명시</a:t>
            </a:r>
          </a:p>
        </p:txBody>
      </p:sp>
    </p:spTree>
    <p:extLst>
      <p:ext uri="{BB962C8B-B14F-4D97-AF65-F5344CB8AC3E}">
        <p14:creationId xmlns:p14="http://schemas.microsoft.com/office/powerpoint/2010/main" val="23893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595" y="2420888"/>
            <a:ext cx="886011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6600" dirty="0"/>
              <a:t>5. 2023</a:t>
            </a:r>
            <a:r>
              <a:rPr lang="ko-KR" altLang="en-US" sz="6600" dirty="0"/>
              <a:t>년 회계결산보고</a:t>
            </a:r>
            <a:endParaRPr lang="en-US" altLang="ko-KR" sz="6600" dirty="0"/>
          </a:p>
          <a:p>
            <a:pPr algn="ctr"/>
            <a:endParaRPr lang="en-US" altLang="ko-KR" sz="4400" dirty="0"/>
          </a:p>
          <a:p>
            <a:pPr algn="ctr"/>
            <a:r>
              <a:rPr lang="en-US" altLang="ko-KR" sz="4400" dirty="0"/>
              <a:t>- </a:t>
            </a:r>
            <a:r>
              <a:rPr lang="ko-KR" altLang="en-US" sz="4400" dirty="0"/>
              <a:t>야구다 </a:t>
            </a:r>
            <a:r>
              <a:rPr lang="ko-KR" altLang="en-US" sz="4400" dirty="0" err="1"/>
              <a:t>예결산</a:t>
            </a:r>
            <a:r>
              <a:rPr lang="ko-KR" altLang="en-US" sz="4400" dirty="0"/>
              <a:t> 게시판 공지 완료</a:t>
            </a:r>
            <a:endParaRPr lang="ko-KR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3893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488" y="1124744"/>
            <a:ext cx="855234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600" dirty="0"/>
              <a:t>6. </a:t>
            </a:r>
            <a:r>
              <a:rPr lang="ko-KR" altLang="en-US" sz="9600" dirty="0"/>
              <a:t>감 사 보 고</a:t>
            </a:r>
            <a:endParaRPr lang="en-US" altLang="ko-KR" sz="9600" dirty="0"/>
          </a:p>
          <a:p>
            <a:pPr algn="ctr"/>
            <a:endParaRPr lang="en-US" altLang="ko-KR" sz="6000" dirty="0"/>
          </a:p>
          <a:p>
            <a:pPr marL="857250" indent="-857250" algn="just">
              <a:buFontTx/>
              <a:buChar char="-"/>
            </a:pPr>
            <a:r>
              <a:rPr lang="ko-KR" altLang="en-US" sz="6000" dirty="0"/>
              <a:t>야구다 </a:t>
            </a:r>
            <a:r>
              <a:rPr lang="ko-KR" altLang="en-US" sz="6000" dirty="0" err="1"/>
              <a:t>예결산</a:t>
            </a:r>
            <a:r>
              <a:rPr lang="ko-KR" altLang="en-US" sz="6000" dirty="0"/>
              <a:t> 게시판 </a:t>
            </a:r>
            <a:endParaRPr lang="en-US" altLang="ko-KR" sz="6000" dirty="0"/>
          </a:p>
          <a:p>
            <a:pPr algn="just"/>
            <a:r>
              <a:rPr lang="ko-KR" altLang="en-US" sz="6000" dirty="0"/>
              <a:t>     공지 완료</a:t>
            </a:r>
            <a:endParaRPr lang="ko-KR" altLang="en-US" sz="8800" dirty="0"/>
          </a:p>
          <a:p>
            <a:pPr algn="ctr"/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52184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78021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dirty="0"/>
              <a:t>7. 2024</a:t>
            </a:r>
            <a:r>
              <a:rPr lang="ko-KR" altLang="en-US" sz="7200" dirty="0"/>
              <a:t>년 예산보고</a:t>
            </a:r>
            <a:endParaRPr lang="en-US" altLang="ko-KR" sz="7200" dirty="0"/>
          </a:p>
          <a:p>
            <a:endParaRPr lang="en-US" altLang="ko-KR" sz="7200" dirty="0"/>
          </a:p>
          <a:p>
            <a:pPr marL="857250" indent="-857250" algn="just">
              <a:buFontTx/>
              <a:buChar char="-"/>
            </a:pPr>
            <a:r>
              <a:rPr lang="ko-KR" altLang="en-US" sz="4800" dirty="0"/>
              <a:t>야구다 </a:t>
            </a:r>
            <a:r>
              <a:rPr lang="ko-KR" altLang="en-US" sz="4800" dirty="0" err="1"/>
              <a:t>예결산</a:t>
            </a:r>
            <a:r>
              <a:rPr lang="ko-KR" altLang="en-US" sz="4800" dirty="0"/>
              <a:t> 게시판 </a:t>
            </a:r>
            <a:endParaRPr lang="en-US" altLang="ko-KR" sz="4800" dirty="0"/>
          </a:p>
          <a:p>
            <a:pPr algn="just"/>
            <a:r>
              <a:rPr lang="ko-KR" altLang="en-US" sz="4800" dirty="0"/>
              <a:t>      공지 완료</a:t>
            </a:r>
            <a:endParaRPr lang="ko-KR" altLang="en-US" sz="7200" dirty="0"/>
          </a:p>
          <a:p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06888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실행">
  <a:themeElements>
    <a:clrScheme name="실행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실행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실행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148</TotalTime>
  <Words>174</Words>
  <Application>Microsoft Office PowerPoint</Application>
  <PresentationFormat>화면 슬라이드 쇼(4:3)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HY중고딕</vt:lpstr>
      <vt:lpstr>맑은 고딕</vt:lpstr>
      <vt:lpstr>Arial</vt:lpstr>
      <vt:lpstr>Century Gothic</vt:lpstr>
      <vt:lpstr>Courier New</vt:lpstr>
      <vt:lpstr>Palatino Linotype</vt:lpstr>
      <vt:lpstr>실행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신상호</dc:creator>
  <cp:lastModifiedBy>User</cp:lastModifiedBy>
  <cp:revision>12</cp:revision>
  <dcterms:created xsi:type="dcterms:W3CDTF">2016-01-15T08:48:43Z</dcterms:created>
  <dcterms:modified xsi:type="dcterms:W3CDTF">2024-02-07T11:03:05Z</dcterms:modified>
</cp:coreProperties>
</file>