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6FB"/>
    <a:srgbClr val="C8E0FC"/>
    <a:srgbClr val="FFFFFF"/>
    <a:srgbClr val="D0E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57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대장동야구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</a:t>
            </a:r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487443" y="2766824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dirty="0" err="1" smtClean="0">
                <a:latin typeface="맑은 고딕" pitchFamily="50" charset="-127"/>
                <a:ea typeface="맑은 고딕" pitchFamily="50" charset="-127"/>
              </a:rPr>
              <a:t>대장동야구장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043608" y="188640"/>
            <a:ext cx="7344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20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부천시장기 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야구대회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1000" smtClean="0">
                <a:latin typeface="맑은 고딕" pitchFamily="50" charset="-127"/>
                <a:ea typeface="맑은 고딕" pitchFamily="50" charset="-127"/>
              </a:rPr>
              <a:t>대장동야구장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13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135</Words>
  <Application>Microsoft Office PowerPoint</Application>
  <PresentationFormat>화면 슬라이드 쇼(4:3)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user</cp:lastModifiedBy>
  <cp:revision>156</cp:revision>
  <dcterms:created xsi:type="dcterms:W3CDTF">2011-04-27T06:28:06Z</dcterms:created>
  <dcterms:modified xsi:type="dcterms:W3CDTF">2016-08-08T04:32:07Z</dcterms:modified>
</cp:coreProperties>
</file>