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F6FB"/>
    <a:srgbClr val="C8E0FC"/>
    <a:srgbClr val="FFFFFF"/>
    <a:srgbClr val="D0E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57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2016-05-16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140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291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21441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8591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5742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92892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491880" y="4653136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07193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64343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21494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78644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35795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92945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750095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807246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64396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142875" y="3549625"/>
            <a:ext cx="857250" cy="714375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1285875" y="3549625"/>
            <a:ext cx="857250" cy="714375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2428875" y="3549625"/>
            <a:ext cx="857250" cy="714375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3571875" y="3549625"/>
            <a:ext cx="857250" cy="714375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그룹 39"/>
          <p:cNvGrpSpPr>
            <a:grpSpLocks/>
          </p:cNvGrpSpPr>
          <p:nvPr/>
        </p:nvGrpSpPr>
        <p:grpSpPr bwMode="auto">
          <a:xfrm>
            <a:off x="4714875" y="3549625"/>
            <a:ext cx="857250" cy="714375"/>
            <a:chOff x="71406" y="5000636"/>
            <a:chExt cx="1001720" cy="357190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그룹 43"/>
          <p:cNvGrpSpPr>
            <a:grpSpLocks/>
          </p:cNvGrpSpPr>
          <p:nvPr/>
        </p:nvGrpSpPr>
        <p:grpSpPr bwMode="auto">
          <a:xfrm>
            <a:off x="5857875" y="3549625"/>
            <a:ext cx="857250" cy="714375"/>
            <a:chOff x="71406" y="5000636"/>
            <a:chExt cx="1001720" cy="357190"/>
          </a:xfrm>
        </p:grpSpPr>
        <p:cxnSp>
          <p:nvCxnSpPr>
            <p:cNvPr id="45" name="직선 연결선 44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그룹 47"/>
          <p:cNvGrpSpPr>
            <a:grpSpLocks/>
          </p:cNvGrpSpPr>
          <p:nvPr/>
        </p:nvGrpSpPr>
        <p:grpSpPr bwMode="auto">
          <a:xfrm>
            <a:off x="7000875" y="3549625"/>
            <a:ext cx="857250" cy="714375"/>
            <a:chOff x="71406" y="5000636"/>
            <a:chExt cx="1001720" cy="357190"/>
          </a:xfrm>
        </p:grpSpPr>
        <p:cxnSp>
          <p:nvCxnSpPr>
            <p:cNvPr id="49" name="직선 연결선 4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그룹 51"/>
          <p:cNvGrpSpPr>
            <a:grpSpLocks/>
          </p:cNvGrpSpPr>
          <p:nvPr/>
        </p:nvGrpSpPr>
        <p:grpSpPr bwMode="auto">
          <a:xfrm>
            <a:off x="8143875" y="3549625"/>
            <a:ext cx="857250" cy="714375"/>
            <a:chOff x="71406" y="5000636"/>
            <a:chExt cx="1001720" cy="357190"/>
          </a:xfrm>
        </p:grpSpPr>
        <p:cxnSp>
          <p:nvCxnSpPr>
            <p:cNvPr id="53" name="직선 연결선 5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500063" y="2692375"/>
            <a:ext cx="1285875" cy="857250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2714625" y="2692375"/>
            <a:ext cx="1285875" cy="857250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그룹 63"/>
          <p:cNvGrpSpPr>
            <a:grpSpLocks/>
          </p:cNvGrpSpPr>
          <p:nvPr/>
        </p:nvGrpSpPr>
        <p:grpSpPr bwMode="auto">
          <a:xfrm>
            <a:off x="5072063" y="2692375"/>
            <a:ext cx="1285875" cy="857250"/>
            <a:chOff x="71406" y="5000636"/>
            <a:chExt cx="1001720" cy="357190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0" name="그룹 67"/>
          <p:cNvGrpSpPr>
            <a:grpSpLocks/>
          </p:cNvGrpSpPr>
          <p:nvPr/>
        </p:nvGrpSpPr>
        <p:grpSpPr bwMode="auto">
          <a:xfrm>
            <a:off x="7358063" y="2692375"/>
            <a:ext cx="1285875" cy="857250"/>
            <a:chOff x="71406" y="5000636"/>
            <a:chExt cx="1001720" cy="357190"/>
          </a:xfrm>
        </p:grpSpPr>
        <p:cxnSp>
          <p:nvCxnSpPr>
            <p:cNvPr id="69" name="직선 연결선 68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직선 연결선 70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1071563" y="1835125"/>
            <a:ext cx="2286000" cy="857250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그룹 75"/>
          <p:cNvGrpSpPr>
            <a:grpSpLocks/>
          </p:cNvGrpSpPr>
          <p:nvPr/>
        </p:nvGrpSpPr>
        <p:grpSpPr bwMode="auto">
          <a:xfrm>
            <a:off x="5715000" y="1835125"/>
            <a:ext cx="2286000" cy="857250"/>
            <a:chOff x="71406" y="5000636"/>
            <a:chExt cx="1001720" cy="357190"/>
          </a:xfrm>
        </p:grpSpPr>
        <p:cxnSp>
          <p:nvCxnSpPr>
            <p:cNvPr id="77" name="직선 연결선 76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그룹 79"/>
          <p:cNvGrpSpPr>
            <a:grpSpLocks/>
          </p:cNvGrpSpPr>
          <p:nvPr/>
        </p:nvGrpSpPr>
        <p:grpSpPr bwMode="auto">
          <a:xfrm>
            <a:off x="2071688" y="977875"/>
            <a:ext cx="4786312" cy="857250"/>
            <a:chOff x="71406" y="5000636"/>
            <a:chExt cx="1001720" cy="357190"/>
          </a:xfrm>
        </p:grpSpPr>
        <p:cxnSp>
          <p:nvCxnSpPr>
            <p:cNvPr id="81" name="직선 연결선 80"/>
            <p:cNvCxnSpPr/>
            <p:nvPr/>
          </p:nvCxnSpPr>
          <p:spPr>
            <a:xfrm>
              <a:off x="71406" y="5000636"/>
              <a:ext cx="100005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 rot="5400000" flipH="1" flipV="1">
              <a:off x="-106358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 rot="5400000" flipH="1" flipV="1">
              <a:off x="893701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71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1214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2357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춘의야구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3500438" y="3692500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9" name="TextBox 88"/>
          <p:cNvSpPr txBox="1">
            <a:spLocks noChangeArrowheads="1"/>
          </p:cNvSpPr>
          <p:nvPr/>
        </p:nvSpPr>
        <p:spPr bwMode="auto">
          <a:xfrm>
            <a:off x="4643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0" name="TextBox 89"/>
          <p:cNvSpPr txBox="1">
            <a:spLocks noChangeArrowheads="1"/>
          </p:cNvSpPr>
          <p:nvPr/>
        </p:nvSpPr>
        <p:spPr bwMode="auto">
          <a:xfrm>
            <a:off x="5786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1" name="TextBox 90"/>
          <p:cNvSpPr txBox="1">
            <a:spLocks noChangeArrowheads="1"/>
          </p:cNvSpPr>
          <p:nvPr/>
        </p:nvSpPr>
        <p:spPr bwMode="auto">
          <a:xfrm>
            <a:off x="6929438" y="3692500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2" name="TextBox 91"/>
          <p:cNvSpPr txBox="1">
            <a:spLocks noChangeArrowheads="1"/>
          </p:cNvSpPr>
          <p:nvPr/>
        </p:nvSpPr>
        <p:spPr bwMode="auto">
          <a:xfrm>
            <a:off x="8072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642938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2857500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까치울야구장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5" name="TextBox 94"/>
          <p:cNvSpPr txBox="1">
            <a:spLocks noChangeArrowheads="1"/>
          </p:cNvSpPr>
          <p:nvPr/>
        </p:nvSpPr>
        <p:spPr bwMode="auto">
          <a:xfrm>
            <a:off x="5214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까치울야구장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6" name="TextBox 95"/>
          <p:cNvSpPr txBox="1">
            <a:spLocks noChangeArrowheads="1"/>
          </p:cNvSpPr>
          <p:nvPr/>
        </p:nvSpPr>
        <p:spPr bwMode="auto">
          <a:xfrm>
            <a:off x="7487443" y="2766824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까치울야구장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1714500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8" name="TextBox 97"/>
          <p:cNvSpPr txBox="1">
            <a:spLocks noChangeArrowheads="1"/>
          </p:cNvSpPr>
          <p:nvPr/>
        </p:nvSpPr>
        <p:spPr bwMode="auto">
          <a:xfrm>
            <a:off x="6357938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043608" y="188640"/>
            <a:ext cx="7344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2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부천시의장기 야구대회 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71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642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2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1214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1785938" y="4375125"/>
            <a:ext cx="3571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4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2357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2928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6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3500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4071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8" name="TextBox 101"/>
          <p:cNvSpPr txBox="1">
            <a:spLocks noChangeArrowheads="1"/>
          </p:cNvSpPr>
          <p:nvPr/>
        </p:nvSpPr>
        <p:spPr bwMode="auto">
          <a:xfrm>
            <a:off x="4643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9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9" name="TextBox 102"/>
          <p:cNvSpPr txBox="1">
            <a:spLocks noChangeArrowheads="1"/>
          </p:cNvSpPr>
          <p:nvPr/>
        </p:nvSpPr>
        <p:spPr bwMode="auto">
          <a:xfrm>
            <a:off x="5214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0" name="TextBox 103"/>
          <p:cNvSpPr txBox="1">
            <a:spLocks noChangeArrowheads="1"/>
          </p:cNvSpPr>
          <p:nvPr/>
        </p:nvSpPr>
        <p:spPr bwMode="auto">
          <a:xfrm>
            <a:off x="5786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11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1" name="TextBox 104"/>
          <p:cNvSpPr txBox="1">
            <a:spLocks noChangeArrowheads="1"/>
          </p:cNvSpPr>
          <p:nvPr/>
        </p:nvSpPr>
        <p:spPr bwMode="auto">
          <a:xfrm>
            <a:off x="6357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12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2" name="TextBox 105"/>
          <p:cNvSpPr txBox="1">
            <a:spLocks noChangeArrowheads="1"/>
          </p:cNvSpPr>
          <p:nvPr/>
        </p:nvSpPr>
        <p:spPr bwMode="auto">
          <a:xfrm>
            <a:off x="6929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3" name="TextBox 106"/>
          <p:cNvSpPr txBox="1">
            <a:spLocks noChangeArrowheads="1"/>
          </p:cNvSpPr>
          <p:nvPr/>
        </p:nvSpPr>
        <p:spPr bwMode="auto">
          <a:xfrm>
            <a:off x="7500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14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4" name="TextBox 107"/>
          <p:cNvSpPr txBox="1">
            <a:spLocks noChangeArrowheads="1"/>
          </p:cNvSpPr>
          <p:nvPr/>
        </p:nvSpPr>
        <p:spPr bwMode="auto">
          <a:xfrm>
            <a:off x="8072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5" name="TextBox 108"/>
          <p:cNvSpPr txBox="1">
            <a:spLocks noChangeArrowheads="1"/>
          </p:cNvSpPr>
          <p:nvPr/>
        </p:nvSpPr>
        <p:spPr bwMode="auto">
          <a:xfrm>
            <a:off x="8643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16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110" name="Text Box 113"/>
          <p:cNvSpPr txBox="1">
            <a:spLocks noChangeArrowheads="1"/>
          </p:cNvSpPr>
          <p:nvPr/>
        </p:nvSpPr>
        <p:spPr bwMode="auto">
          <a:xfrm>
            <a:off x="2000250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17" name="Text Box 125"/>
          <p:cNvSpPr txBox="1">
            <a:spLocks noChangeArrowheads="1"/>
          </p:cNvSpPr>
          <p:nvPr/>
        </p:nvSpPr>
        <p:spPr bwMode="auto">
          <a:xfrm>
            <a:off x="6429375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8" name="Text Box 125"/>
          <p:cNvSpPr txBox="1">
            <a:spLocks noChangeArrowheads="1"/>
          </p:cNvSpPr>
          <p:nvPr/>
        </p:nvSpPr>
        <p:spPr bwMode="auto">
          <a:xfrm>
            <a:off x="5786438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9" name="Text Box 125"/>
          <p:cNvSpPr txBox="1">
            <a:spLocks noChangeArrowheads="1"/>
          </p:cNvSpPr>
          <p:nvPr/>
        </p:nvSpPr>
        <p:spPr bwMode="auto">
          <a:xfrm>
            <a:off x="6000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0" name="Text Box 125"/>
          <p:cNvSpPr txBox="1">
            <a:spLocks noChangeArrowheads="1"/>
          </p:cNvSpPr>
          <p:nvPr/>
        </p:nvSpPr>
        <p:spPr bwMode="auto">
          <a:xfrm>
            <a:off x="597376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1" name="Text Box 125"/>
          <p:cNvSpPr txBox="1">
            <a:spLocks noChangeArrowheads="1"/>
          </p:cNvSpPr>
          <p:nvPr/>
        </p:nvSpPr>
        <p:spPr bwMode="auto">
          <a:xfrm>
            <a:off x="8286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2" name="Text Box 125"/>
          <p:cNvSpPr txBox="1">
            <a:spLocks noChangeArrowheads="1"/>
          </p:cNvSpPr>
          <p:nvPr/>
        </p:nvSpPr>
        <p:spPr bwMode="auto">
          <a:xfrm>
            <a:off x="1071563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1500188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1285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364331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71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2357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3571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9" name="Text Box 125"/>
          <p:cNvSpPr txBox="1">
            <a:spLocks noChangeArrowheads="1"/>
          </p:cNvSpPr>
          <p:nvPr/>
        </p:nvSpPr>
        <p:spPr bwMode="auto">
          <a:xfrm>
            <a:off x="468788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0" name="Text Box 125"/>
          <p:cNvSpPr txBox="1">
            <a:spLocks noChangeArrowheads="1"/>
          </p:cNvSpPr>
          <p:nvPr/>
        </p:nvSpPr>
        <p:spPr bwMode="auto">
          <a:xfrm>
            <a:off x="7000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1" name="Text Box 125"/>
          <p:cNvSpPr txBox="1">
            <a:spLocks noChangeArrowheads="1"/>
          </p:cNvSpPr>
          <p:nvPr/>
        </p:nvSpPr>
        <p:spPr bwMode="auto">
          <a:xfrm>
            <a:off x="821531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6" name="Text Box 113"/>
          <p:cNvSpPr txBox="1">
            <a:spLocks noChangeArrowheads="1"/>
          </p:cNvSpPr>
          <p:nvPr/>
        </p:nvSpPr>
        <p:spPr bwMode="auto">
          <a:xfrm>
            <a:off x="2857500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7" name="Text Box 113"/>
          <p:cNvSpPr txBox="1">
            <a:spLocks noChangeArrowheads="1"/>
          </p:cNvSpPr>
          <p:nvPr/>
        </p:nvSpPr>
        <p:spPr bwMode="auto">
          <a:xfrm>
            <a:off x="7572375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428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2714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0" name="Text Box 113"/>
          <p:cNvSpPr txBox="1">
            <a:spLocks noChangeArrowheads="1"/>
          </p:cNvSpPr>
          <p:nvPr/>
        </p:nvSpPr>
        <p:spPr bwMode="auto">
          <a:xfrm>
            <a:off x="5072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358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38" name="TextBox 97"/>
          <p:cNvSpPr txBox="1">
            <a:spLocks noChangeArrowheads="1"/>
          </p:cNvSpPr>
          <p:nvPr/>
        </p:nvSpPr>
        <p:spPr bwMode="auto">
          <a:xfrm>
            <a:off x="4000500" y="10493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135</Words>
  <Application>Microsoft Office PowerPoint</Application>
  <PresentationFormat>화면 슬라이드 쇼(4:3)</PresentationFormat>
  <Paragraphs>85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user</cp:lastModifiedBy>
  <cp:revision>155</cp:revision>
  <dcterms:created xsi:type="dcterms:W3CDTF">2011-04-27T06:28:06Z</dcterms:created>
  <dcterms:modified xsi:type="dcterms:W3CDTF">2016-05-16T03:05:19Z</dcterms:modified>
</cp:coreProperties>
</file>