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8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2015-07-17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3975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91581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9188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67944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44008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2007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9613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7220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2446560" y="3199285"/>
            <a:ext cx="857250" cy="728163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3589560" y="3199285"/>
            <a:ext cx="857250" cy="728163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4732560" y="3199285"/>
            <a:ext cx="857250" cy="728163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5875560" y="3199285"/>
            <a:ext cx="857250" cy="728163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2803748" y="2342034"/>
            <a:ext cx="1285875" cy="873795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5018310" y="2342034"/>
            <a:ext cx="1285875" cy="873795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3375248" y="1484784"/>
            <a:ext cx="2286000" cy="873795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2375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3518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4661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5804123" y="3342160"/>
            <a:ext cx="1000125" cy="56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2928926" y="2428868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30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5161185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30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4018185" y="155622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시간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: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미정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85852" y="21429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6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</a:t>
            </a:r>
            <a:r>
              <a:rPr lang="ko-KR" altLang="en-US" sz="2400" dirty="0" err="1" smtClean="0">
                <a:latin typeface="HY견고딕" pitchFamily="18" charset="-127"/>
                <a:ea typeface="HY견고딕" pitchFamily="18" charset="-127"/>
              </a:rPr>
              <a:t>생활체육회장배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2375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2946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3518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4089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4661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5232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5804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6375623" y="4000504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3803873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3589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5946998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2375123" y="2842097"/>
            <a:ext cx="384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①`</a:t>
            </a:r>
            <a:endParaRPr lang="en-US" altLang="ko-KR" sz="1600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4661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5875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2732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5018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3" name="직사각형 132"/>
          <p:cNvSpPr/>
          <p:nvPr/>
        </p:nvSpPr>
        <p:spPr>
          <a:xfrm>
            <a:off x="3347864" y="1052736"/>
            <a:ext cx="21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b="1" dirty="0" smtClean="0">
                <a:solidFill>
                  <a:srgbClr val="0000FF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rgbClr val="0000FF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64088" y="104344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  <a:endParaRPr lang="en-US" altLang="ko-KR" b="1" dirty="0">
              <a:solidFill>
                <a:schemeClr val="accent6">
                  <a:lumMod val="50000"/>
                </a:schemeClr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65" name="Text Box 113"/>
          <p:cNvSpPr txBox="1">
            <a:spLocks noChangeArrowheads="1"/>
          </p:cNvSpPr>
          <p:nvPr/>
        </p:nvSpPr>
        <p:spPr bwMode="auto">
          <a:xfrm>
            <a:off x="3000364" y="2857496"/>
            <a:ext cx="401406" cy="33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66" name="Text Box 113"/>
          <p:cNvSpPr txBox="1">
            <a:spLocks noChangeArrowheads="1"/>
          </p:cNvSpPr>
          <p:nvPr/>
        </p:nvSpPr>
        <p:spPr bwMode="auto">
          <a:xfrm>
            <a:off x="4143372" y="2857496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67" name="Text Box 113"/>
          <p:cNvSpPr txBox="1">
            <a:spLocks noChangeArrowheads="1"/>
          </p:cNvSpPr>
          <p:nvPr/>
        </p:nvSpPr>
        <p:spPr bwMode="auto">
          <a:xfrm>
            <a:off x="5286380" y="2857496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68" name="Text Box 113"/>
          <p:cNvSpPr txBox="1">
            <a:spLocks noChangeArrowheads="1"/>
          </p:cNvSpPr>
          <p:nvPr/>
        </p:nvSpPr>
        <p:spPr bwMode="auto">
          <a:xfrm>
            <a:off x="6429388" y="2857496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07504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6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</a:t>
            </a:r>
            <a:r>
              <a:rPr lang="ko-KR" altLang="en-US" sz="2400" dirty="0" err="1" smtClean="0">
                <a:latin typeface="HY견고딕" pitchFamily="18" charset="-127"/>
                <a:ea typeface="HY견고딕" pitchFamily="18" charset="-127"/>
              </a:rPr>
              <a:t>생활체육회장배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107504" y="3573016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9:00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1259632" y="3573016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11:00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411760" y="3573016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13:00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3563888" y="3573016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15:00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644008" y="3573016"/>
            <a:ext cx="10081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9:00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5796136" y="3573016"/>
            <a:ext cx="10081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11:00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6948264" y="3573016"/>
            <a:ext cx="10081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13:00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8028384" y="3573016"/>
            <a:ext cx="11156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15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15:00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683568" y="2780928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23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</a:t>
            </a:r>
            <a:r>
              <a:rPr lang="ko-KR" altLang="en-US" sz="1000" dirty="0" err="1" smtClean="0">
                <a:latin typeface="+mn-ea"/>
              </a:rPr>
              <a:t>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9:00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2915816" y="2780928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23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까치울구장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11:00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5292080" y="2780928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23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</a:t>
            </a:r>
            <a:r>
              <a:rPr lang="ko-KR" altLang="en-US" sz="1000" dirty="0" err="1" smtClean="0">
                <a:latin typeface="+mn-ea"/>
              </a:rPr>
              <a:t>울</a:t>
            </a:r>
            <a:r>
              <a:rPr lang="ko-KR" altLang="en-US" sz="1000" dirty="0" err="1" smtClean="0">
                <a:latin typeface="+mn-ea"/>
              </a:rPr>
              <a:t>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13:00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596336" y="2780928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23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까치</a:t>
            </a:r>
            <a:r>
              <a:rPr lang="ko-KR" altLang="en-US" sz="1000" dirty="0" err="1" smtClean="0">
                <a:latin typeface="+mn-ea"/>
              </a:rPr>
              <a:t>울</a:t>
            </a:r>
            <a:r>
              <a:rPr lang="ko-KR" altLang="en-US" sz="1000" dirty="0" err="1" smtClean="0">
                <a:latin typeface="+mn-ea"/>
              </a:rPr>
              <a:t>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15:00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1691680" y="1916832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30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11:00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444208" y="1916832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8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30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en-US" altLang="ko-KR" sz="1000" dirty="0" smtClean="0">
                <a:latin typeface="+mn-ea"/>
              </a:rPr>
              <a:t>9:00</a:t>
            </a:r>
            <a:endParaRPr lang="ko-KR" altLang="en-US" sz="1000" dirty="0">
              <a:latin typeface="+mn-ea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4139952" y="1124744"/>
            <a:ext cx="864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+mn-ea"/>
              </a:rPr>
              <a:t>9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6</a:t>
            </a:r>
            <a:r>
              <a:rPr lang="ko-KR" altLang="en-US" sz="1000" dirty="0" smtClean="0">
                <a:latin typeface="+mn-ea"/>
              </a:rPr>
              <a:t>일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err="1" smtClean="0">
                <a:latin typeface="+mn-ea"/>
              </a:rPr>
              <a:t>춘의구장</a:t>
            </a:r>
            <a:endParaRPr lang="en-US" altLang="ko-KR" sz="1000" dirty="0" smtClean="0">
              <a:latin typeface="+mn-ea"/>
            </a:endParaRPr>
          </a:p>
          <a:p>
            <a:pPr algn="ctr"/>
            <a:r>
              <a:rPr lang="ko-KR" altLang="en-US" sz="1000" dirty="0" smtClean="0">
                <a:latin typeface="+mn-ea"/>
              </a:rPr>
              <a:t>시간</a:t>
            </a:r>
            <a:r>
              <a:rPr lang="en-US" altLang="ko-KR" sz="1000" dirty="0" smtClean="0">
                <a:latin typeface="+mn-ea"/>
              </a:rPr>
              <a:t>:</a:t>
            </a:r>
            <a:r>
              <a:rPr lang="ko-KR" altLang="en-US" sz="1000" dirty="0" smtClean="0">
                <a:latin typeface="+mn-ea"/>
              </a:rPr>
              <a:t>미정</a:t>
            </a:r>
            <a:endParaRPr lang="ko-KR" altLang="en-US" sz="1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199</Words>
  <Application>Microsoft Office PowerPoint</Application>
  <PresentationFormat>화면 슬라이드 쇼(4:3)</PresentationFormat>
  <Paragraphs>114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System</cp:lastModifiedBy>
  <cp:revision>144</cp:revision>
  <dcterms:created xsi:type="dcterms:W3CDTF">2011-04-27T06:28:06Z</dcterms:created>
  <dcterms:modified xsi:type="dcterms:W3CDTF">2015-07-17T02:15:47Z</dcterms:modified>
</cp:coreProperties>
</file>