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6FB"/>
    <a:srgbClr val="C8E0FC"/>
    <a:srgbClr val="FFFFFF"/>
    <a:srgbClr val="D0EB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974" autoAdjust="0"/>
  </p:normalViewPr>
  <p:slideViewPr>
    <p:cSldViewPr>
      <p:cViewPr>
        <p:scale>
          <a:sx n="100" d="100"/>
          <a:sy n="100" d="100"/>
        </p:scale>
        <p:origin x="-29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11C6A-37EC-41C7-92B1-C3B916CF1396}" type="datetimeFigureOut">
              <a:rPr lang="ko-KR" altLang="en-US" smtClean="0"/>
              <a:pPr/>
              <a:t>2014-07-21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96648-6A93-4D84-8450-D2D89C4B51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20483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4E6343-3B21-418B-ACEC-29052F2301C1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C:\Documents and Settings\lee\Local Settings\Temporary Internet Files\Content.IE5\K5GRGBSR\MP900446699[1].jpg"/>
          <p:cNvPicPr>
            <a:picLocks noChangeAspect="1" noChangeArrowheads="1"/>
          </p:cNvPicPr>
          <p:nvPr userDrawn="1"/>
        </p:nvPicPr>
        <p:blipFill>
          <a:blip r:embed="rId2" cstate="print">
            <a:lum bright="43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7137066" y="6255542"/>
            <a:ext cx="2000264" cy="602245"/>
            <a:chOff x="7000892" y="6263634"/>
            <a:chExt cx="2000264" cy="602245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12109" t="13195" r="76952" b="80951"/>
            <a:stretch>
              <a:fillRect/>
            </a:stretch>
          </p:blipFill>
          <p:spPr bwMode="auto">
            <a:xfrm>
              <a:off x="7000892" y="6263634"/>
              <a:ext cx="2000264" cy="602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직사각형 9"/>
            <p:cNvSpPr/>
            <p:nvPr/>
          </p:nvSpPr>
          <p:spPr>
            <a:xfrm>
              <a:off x="7429512" y="6631880"/>
              <a:ext cx="1571644" cy="214314"/>
            </a:xfrm>
            <a:prstGeom prst="rect">
              <a:avLst/>
            </a:prstGeom>
            <a:solidFill>
              <a:srgbClr val="D3F6FB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3d extrusionH="57150">
                <a:bevelT w="38100" h="38100"/>
              </a:sp3d>
            </a:bodyPr>
            <a:lstStyle/>
            <a:p>
              <a:pPr algn="ctr"/>
              <a:r>
                <a:rPr lang="ko-KR" altLang="en-US" sz="1200" dirty="0" smtClean="0">
                  <a:solidFill>
                    <a:schemeClr val="tx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부천시야구연합회</a:t>
              </a:r>
              <a:endParaRPr lang="ko-KR" altLang="en-US" sz="1400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77073-F562-4E10-984E-3BCFE467F4B4}" type="datetimeFigureOut">
              <a:rPr lang="ko-KR" altLang="en-US" smtClean="0"/>
              <a:pPr/>
              <a:t>2014-07-21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제목 3"/>
          <p:cNvSpPr txBox="1">
            <a:spLocks/>
          </p:cNvSpPr>
          <p:nvPr/>
        </p:nvSpPr>
        <p:spPr>
          <a:xfrm>
            <a:off x="0" y="0"/>
            <a:ext cx="8929687" cy="796925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제</a:t>
            </a:r>
            <a:r>
              <a:rPr lang="en-US" altLang="ko-KR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5</a:t>
            </a:r>
            <a:r>
              <a:rPr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회 </a:t>
            </a:r>
            <a:r>
              <a:rPr kumimoji="0"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 부천시생활체육회장기 </a:t>
            </a:r>
            <a:r>
              <a:rPr kumimoji="0" lang="ko-KR" altLang="en-US" sz="2200" dirty="0">
                <a:latin typeface="HY견고딕" pitchFamily="18" charset="-127"/>
                <a:ea typeface="HY견고딕" pitchFamily="18" charset="-127"/>
                <a:cs typeface="+mj-cs"/>
              </a:rPr>
              <a:t>야구대회 </a:t>
            </a:r>
            <a:r>
              <a:rPr kumimoji="0"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대진표</a:t>
            </a:r>
            <a:endParaRPr kumimoji="0" lang="ko-KR" altLang="en-US" sz="2200" dirty="0">
              <a:latin typeface="+mj-lt"/>
              <a:ea typeface="+mj-ea"/>
              <a:cs typeface="+mj-cs"/>
            </a:endParaRPr>
          </a:p>
        </p:txBody>
      </p:sp>
      <p:grpSp>
        <p:nvGrpSpPr>
          <p:cNvPr id="2" name="그룹 297"/>
          <p:cNvGrpSpPr/>
          <p:nvPr/>
        </p:nvGrpSpPr>
        <p:grpSpPr>
          <a:xfrm>
            <a:off x="285203" y="910086"/>
            <a:ext cx="8518616" cy="5553502"/>
            <a:chOff x="53915" y="785794"/>
            <a:chExt cx="8518616" cy="5553502"/>
          </a:xfrm>
        </p:grpSpPr>
        <p:grpSp>
          <p:nvGrpSpPr>
            <p:cNvPr id="3" name="그룹 113"/>
            <p:cNvGrpSpPr/>
            <p:nvPr/>
          </p:nvGrpSpPr>
          <p:grpSpPr>
            <a:xfrm>
              <a:off x="4283563" y="1071542"/>
              <a:ext cx="4288968" cy="5267754"/>
              <a:chOff x="556515" y="1071542"/>
              <a:chExt cx="7766557" cy="5267754"/>
            </a:xfrm>
          </p:grpSpPr>
          <p:grpSp>
            <p:nvGrpSpPr>
              <p:cNvPr id="4" name="그룹 91"/>
              <p:cNvGrpSpPr>
                <a:grpSpLocks/>
              </p:cNvGrpSpPr>
              <p:nvPr/>
            </p:nvGrpSpPr>
            <p:grpSpPr bwMode="auto">
              <a:xfrm>
                <a:off x="2423935" y="1071542"/>
                <a:ext cx="4057334" cy="690188"/>
                <a:chOff x="213488" y="3571082"/>
                <a:chExt cx="645337" cy="1035295"/>
              </a:xfrm>
            </p:grpSpPr>
            <p:cxnSp>
              <p:nvCxnSpPr>
                <p:cNvPr id="243" name="직선 연결선 242"/>
                <p:cNvCxnSpPr/>
                <p:nvPr/>
              </p:nvCxnSpPr>
              <p:spPr>
                <a:xfrm rot="5400000">
                  <a:off x="-214710" y="3999280"/>
                  <a:ext cx="857260" cy="863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직선 연결선 243"/>
                <p:cNvCxnSpPr/>
                <p:nvPr/>
              </p:nvCxnSpPr>
              <p:spPr>
                <a:xfrm rot="5400000">
                  <a:off x="427766" y="4000471"/>
                  <a:ext cx="859640" cy="863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직선 연결선 244"/>
                <p:cNvCxnSpPr/>
                <p:nvPr/>
              </p:nvCxnSpPr>
              <p:spPr>
                <a:xfrm rot="10800000">
                  <a:off x="214352" y="3571094"/>
                  <a:ext cx="335840" cy="27872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6" name="TextBox 95"/>
                <p:cNvSpPr txBox="1">
                  <a:spLocks noChangeArrowheads="1"/>
                </p:cNvSpPr>
                <p:nvPr/>
              </p:nvSpPr>
              <p:spPr bwMode="auto">
                <a:xfrm>
                  <a:off x="220984" y="3706120"/>
                  <a:ext cx="637841" cy="9002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20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09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  <a:endParaRPr kumimoji="0" lang="ko-KR" altLang="en-US" sz="1100" b="1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5" name="그룹 179"/>
              <p:cNvGrpSpPr/>
              <p:nvPr/>
            </p:nvGrpSpPr>
            <p:grpSpPr>
              <a:xfrm>
                <a:off x="556515" y="4089524"/>
                <a:ext cx="3837465" cy="2246347"/>
                <a:chOff x="556515" y="4089524"/>
                <a:chExt cx="3837465" cy="2246347"/>
              </a:xfrm>
            </p:grpSpPr>
            <p:grpSp>
              <p:nvGrpSpPr>
                <p:cNvPr id="6" name="그룹 193"/>
                <p:cNvGrpSpPr/>
                <p:nvPr/>
              </p:nvGrpSpPr>
              <p:grpSpPr>
                <a:xfrm>
                  <a:off x="556515" y="4089524"/>
                  <a:ext cx="1908637" cy="2246347"/>
                  <a:chOff x="1905268" y="4089524"/>
                  <a:chExt cx="1581441" cy="2246347"/>
                </a:xfrm>
              </p:grpSpPr>
              <p:sp>
                <p:nvSpPr>
                  <p:cNvPr id="195" name="TextBox 194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96" name="TextBox 195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97" name="TextBox 196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98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05268" y="6089650"/>
                    <a:ext cx="295957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13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199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19755" y="6089650"/>
                    <a:ext cx="3744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14 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00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84263" y="6089650"/>
                    <a:ext cx="275606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15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  <p:grpSp>
              <p:nvGrpSpPr>
                <p:cNvPr id="7" name="그룹 193"/>
                <p:cNvGrpSpPr/>
                <p:nvPr/>
              </p:nvGrpSpPr>
              <p:grpSpPr>
                <a:xfrm>
                  <a:off x="2471064" y="4089524"/>
                  <a:ext cx="1922916" cy="2246347"/>
                  <a:chOff x="1893438" y="4089524"/>
                  <a:chExt cx="1593271" cy="2246347"/>
                </a:xfrm>
              </p:grpSpPr>
              <p:sp>
                <p:nvSpPr>
                  <p:cNvPr id="117" name="TextBox 116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18" name="TextBox 117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19" name="TextBox 118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20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93438" y="6089650"/>
                    <a:ext cx="305369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16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121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43655" y="6089650"/>
                    <a:ext cx="302133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17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122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34157" y="6089650"/>
                    <a:ext cx="293860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18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</p:grpSp>
          <p:cxnSp>
            <p:nvCxnSpPr>
              <p:cNvPr id="87" name="직선 연결선 86"/>
              <p:cNvCxnSpPr/>
              <p:nvPr/>
            </p:nvCxnSpPr>
            <p:spPr bwMode="auto">
              <a:xfrm rot="5400000">
                <a:off x="1144236" y="2070417"/>
                <a:ext cx="857250" cy="251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직선 연결선 87"/>
              <p:cNvCxnSpPr/>
              <p:nvPr/>
            </p:nvCxnSpPr>
            <p:spPr bwMode="auto">
              <a:xfrm rot="5400000">
                <a:off x="3028672" y="2072005"/>
                <a:ext cx="857250" cy="251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직선 연결선 88"/>
              <p:cNvCxnSpPr/>
              <p:nvPr/>
            </p:nvCxnSpPr>
            <p:spPr bwMode="auto">
              <a:xfrm rot="10800000" flipV="1">
                <a:off x="2471063" y="1646226"/>
                <a:ext cx="984978" cy="15408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561" name="TextBox 89"/>
              <p:cNvSpPr txBox="1">
                <a:spLocks noChangeArrowheads="1"/>
              </p:cNvSpPr>
              <p:nvPr/>
            </p:nvSpPr>
            <p:spPr bwMode="auto">
              <a:xfrm>
                <a:off x="1650199" y="1758059"/>
                <a:ext cx="1806123" cy="600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7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월</a:t>
                </a:r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19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일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kumimoji="0" lang="ko-KR" altLang="en-US" sz="1100" b="1" dirty="0">
                    <a:latin typeface="맑은 고딕" pitchFamily="50" charset="-127"/>
                    <a:ea typeface="맑은 고딕" pitchFamily="50" charset="-127"/>
                  </a:rPr>
                  <a:t>부천구장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13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시</a:t>
                </a:r>
                <a:endParaRPr kumimoji="0" lang="ko-KR" altLang="en-US" sz="1100" b="1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grpSp>
            <p:nvGrpSpPr>
              <p:cNvPr id="8" name="그룹 44"/>
              <p:cNvGrpSpPr>
                <a:grpSpLocks/>
              </p:cNvGrpSpPr>
              <p:nvPr/>
            </p:nvGrpSpPr>
            <p:grpSpPr bwMode="auto">
              <a:xfrm>
                <a:off x="1311971" y="3211514"/>
                <a:ext cx="787459" cy="860424"/>
                <a:chOff x="-8349" y="3571083"/>
                <a:chExt cx="652470" cy="859090"/>
              </a:xfrm>
            </p:grpSpPr>
            <p:cxnSp>
              <p:nvCxnSpPr>
                <p:cNvPr id="30" name="직선 연결선 29"/>
                <p:cNvCxnSpPr/>
                <p:nvPr/>
              </p:nvCxnSpPr>
              <p:spPr>
                <a:xfrm rot="5400000">
                  <a:off x="-436308" y="3999042"/>
                  <a:ext cx="857505" cy="158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직선 연결선 31"/>
                <p:cNvCxnSpPr/>
                <p:nvPr/>
              </p:nvCxnSpPr>
              <p:spPr>
                <a:xfrm rot="5400000">
                  <a:off x="211145" y="4001420"/>
                  <a:ext cx="857506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직선 연결선 32"/>
                <p:cNvCxnSpPr/>
                <p:nvPr/>
              </p:nvCxnSpPr>
              <p:spPr>
                <a:xfrm rot="10800000">
                  <a:off x="1179" y="3572667"/>
                  <a:ext cx="642942" cy="158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3" name="직선 연결선 52"/>
              <p:cNvCxnSpPr/>
              <p:nvPr/>
            </p:nvCxnSpPr>
            <p:spPr bwMode="auto">
              <a:xfrm rot="16200000" flipH="1">
                <a:off x="1357455" y="2857491"/>
                <a:ext cx="714382" cy="1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" name="그룹 186"/>
              <p:cNvGrpSpPr/>
              <p:nvPr/>
            </p:nvGrpSpPr>
            <p:grpSpPr>
              <a:xfrm>
                <a:off x="749038" y="2500306"/>
                <a:ext cx="954116" cy="1571636"/>
                <a:chOff x="469586" y="2500306"/>
                <a:chExt cx="790554" cy="1571636"/>
              </a:xfrm>
            </p:grpSpPr>
            <p:cxnSp>
              <p:nvCxnSpPr>
                <p:cNvPr id="52" name="직선 연결선 51"/>
                <p:cNvCxnSpPr/>
                <p:nvPr/>
              </p:nvCxnSpPr>
              <p:spPr bwMode="auto">
                <a:xfrm rot="5400000">
                  <a:off x="-281270" y="3285429"/>
                  <a:ext cx="1571636" cy="1389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직선 연결선 53"/>
                <p:cNvCxnSpPr/>
                <p:nvPr/>
              </p:nvCxnSpPr>
              <p:spPr bwMode="auto">
                <a:xfrm rot="10800000">
                  <a:off x="469586" y="2500306"/>
                  <a:ext cx="790554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1" name="TextBox 100"/>
              <p:cNvSpPr txBox="1"/>
              <p:nvPr/>
            </p:nvSpPr>
            <p:spPr>
              <a:xfrm>
                <a:off x="1189631" y="2254085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78048" y="2254085"/>
                <a:ext cx="2507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grpSp>
            <p:nvGrpSpPr>
              <p:cNvPr id="10" name="그룹 44"/>
              <p:cNvGrpSpPr>
                <a:grpSpLocks/>
              </p:cNvGrpSpPr>
              <p:nvPr/>
            </p:nvGrpSpPr>
            <p:grpSpPr bwMode="auto">
              <a:xfrm>
                <a:off x="3507888" y="3211513"/>
                <a:ext cx="778062" cy="860425"/>
                <a:chOff x="212905" y="3571082"/>
                <a:chExt cx="644529" cy="859091"/>
              </a:xfrm>
            </p:grpSpPr>
            <p:cxnSp>
              <p:nvCxnSpPr>
                <p:cNvPr id="125" name="직선 연결선 124"/>
                <p:cNvCxnSpPr/>
                <p:nvPr/>
              </p:nvCxnSpPr>
              <p:spPr>
                <a:xfrm rot="5400000">
                  <a:off x="-215054" y="3999041"/>
                  <a:ext cx="857505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직선 연결선 125"/>
                <p:cNvCxnSpPr/>
                <p:nvPr/>
              </p:nvCxnSpPr>
              <p:spPr>
                <a:xfrm rot="5400000">
                  <a:off x="428681" y="4001420"/>
                  <a:ext cx="857506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직선 연결선 126"/>
                <p:cNvCxnSpPr/>
                <p:nvPr/>
              </p:nvCxnSpPr>
              <p:spPr>
                <a:xfrm rot="10800000">
                  <a:off x="214493" y="3572667"/>
                  <a:ext cx="642941" cy="158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1" name="직선 연결선 110"/>
              <p:cNvCxnSpPr/>
              <p:nvPr/>
            </p:nvCxnSpPr>
            <p:spPr bwMode="auto">
              <a:xfrm rot="16200000" flipH="1">
                <a:off x="3571873" y="2857491"/>
                <a:ext cx="714382" cy="1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그룹 186"/>
              <p:cNvGrpSpPr/>
              <p:nvPr/>
            </p:nvGrpSpPr>
            <p:grpSpPr>
              <a:xfrm>
                <a:off x="2729787" y="2500306"/>
                <a:ext cx="1198862" cy="1571636"/>
                <a:chOff x="512723" y="2500306"/>
                <a:chExt cx="993567" cy="1571636"/>
              </a:xfrm>
            </p:grpSpPr>
            <p:cxnSp>
              <p:nvCxnSpPr>
                <p:cNvPr id="123" name="직선 연결선 122"/>
                <p:cNvCxnSpPr/>
                <p:nvPr/>
              </p:nvCxnSpPr>
              <p:spPr bwMode="auto">
                <a:xfrm rot="5400000">
                  <a:off x="-272400" y="3285429"/>
                  <a:ext cx="1571636" cy="139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직선 연결선 123"/>
                <p:cNvCxnSpPr/>
                <p:nvPr/>
              </p:nvCxnSpPr>
              <p:spPr bwMode="auto">
                <a:xfrm rot="10800000">
                  <a:off x="715738" y="2500306"/>
                  <a:ext cx="79055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그룹 130"/>
              <p:cNvGrpSpPr/>
              <p:nvPr/>
            </p:nvGrpSpPr>
            <p:grpSpPr>
              <a:xfrm>
                <a:off x="3505956" y="3000372"/>
                <a:ext cx="673848" cy="246221"/>
                <a:chOff x="3505956" y="3000372"/>
                <a:chExt cx="673848" cy="246221"/>
              </a:xfrm>
            </p:grpSpPr>
            <p:sp>
              <p:nvSpPr>
                <p:cNvPr id="115" name="TextBox 114"/>
                <p:cNvSpPr txBox="1"/>
                <p:nvPr/>
              </p:nvSpPr>
              <p:spPr>
                <a:xfrm>
                  <a:off x="3505956" y="3000372"/>
                  <a:ext cx="25872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3929058" y="3000372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13" name="그룹 131"/>
              <p:cNvGrpSpPr/>
              <p:nvPr/>
            </p:nvGrpSpPr>
            <p:grpSpPr>
              <a:xfrm>
                <a:off x="1287007" y="3000372"/>
                <a:ext cx="676932" cy="246221"/>
                <a:chOff x="3215833" y="3000372"/>
                <a:chExt cx="676932" cy="246221"/>
              </a:xfrm>
            </p:grpSpPr>
            <p:sp>
              <p:nvSpPr>
                <p:cNvPr id="133" name="TextBox 132"/>
                <p:cNvSpPr txBox="1"/>
                <p:nvPr/>
              </p:nvSpPr>
              <p:spPr>
                <a:xfrm>
                  <a:off x="3215833" y="3000372"/>
                  <a:ext cx="28575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3642019" y="3000372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sp>
            <p:nvSpPr>
              <p:cNvPr id="135" name="TextBox 134"/>
              <p:cNvSpPr txBox="1"/>
              <p:nvPr/>
            </p:nvSpPr>
            <p:spPr>
              <a:xfrm>
                <a:off x="3092782" y="2254085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3575078" y="2254085"/>
                <a:ext cx="2507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1913043" y="1357298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2714612" y="1357298"/>
                <a:ext cx="25348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grpSp>
            <p:nvGrpSpPr>
              <p:cNvPr id="14" name="그룹 142"/>
              <p:cNvGrpSpPr/>
              <p:nvPr/>
            </p:nvGrpSpPr>
            <p:grpSpPr>
              <a:xfrm>
                <a:off x="4830924" y="1357298"/>
                <a:ext cx="3384116" cy="2714644"/>
                <a:chOff x="901834" y="1357298"/>
                <a:chExt cx="3384116" cy="2714644"/>
              </a:xfrm>
            </p:grpSpPr>
            <p:cxnSp>
              <p:nvCxnSpPr>
                <p:cNvPr id="144" name="직선 연결선 143"/>
                <p:cNvCxnSpPr/>
                <p:nvPr/>
              </p:nvCxnSpPr>
              <p:spPr bwMode="auto">
                <a:xfrm rot="5400000">
                  <a:off x="1144236" y="2070417"/>
                  <a:ext cx="857250" cy="2514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직선 연결선 144"/>
                <p:cNvCxnSpPr/>
                <p:nvPr/>
              </p:nvCxnSpPr>
              <p:spPr bwMode="auto">
                <a:xfrm rot="5400000">
                  <a:off x="3028672" y="2072005"/>
                  <a:ext cx="857250" cy="2514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직선 연결선 145"/>
                <p:cNvCxnSpPr/>
                <p:nvPr/>
              </p:nvCxnSpPr>
              <p:spPr bwMode="auto">
                <a:xfrm rot="10800000">
                  <a:off x="2552179" y="1661634"/>
                  <a:ext cx="849543" cy="3176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7" name="TextBox 89"/>
                <p:cNvSpPr txBox="1">
                  <a:spLocks noChangeArrowheads="1"/>
                </p:cNvSpPr>
                <p:nvPr/>
              </p:nvSpPr>
              <p:spPr bwMode="auto">
                <a:xfrm>
                  <a:off x="1650199" y="1758059"/>
                  <a:ext cx="1806123" cy="6001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19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15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  <a:endParaRPr kumimoji="0" lang="ko-KR" altLang="en-US" sz="1100" b="1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grpSp>
              <p:nvGrpSpPr>
                <p:cNvPr id="15" name="그룹 44"/>
                <p:cNvGrpSpPr>
                  <a:grpSpLocks/>
                </p:cNvGrpSpPr>
                <p:nvPr/>
              </p:nvGrpSpPr>
              <p:grpSpPr bwMode="auto">
                <a:xfrm>
                  <a:off x="1425086" y="3211513"/>
                  <a:ext cx="782362" cy="860425"/>
                  <a:chOff x="85355" y="3571082"/>
                  <a:chExt cx="648091" cy="859091"/>
                </a:xfrm>
              </p:grpSpPr>
              <p:cxnSp>
                <p:nvCxnSpPr>
                  <p:cNvPr id="176" name="직선 연결선 175"/>
                  <p:cNvCxnSpPr/>
                  <p:nvPr/>
                </p:nvCxnSpPr>
                <p:spPr>
                  <a:xfrm rot="5400000">
                    <a:off x="-342603" y="3999040"/>
                    <a:ext cx="857505" cy="1589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직선 연결선 176"/>
                  <p:cNvCxnSpPr/>
                  <p:nvPr/>
                </p:nvCxnSpPr>
                <p:spPr>
                  <a:xfrm rot="5400000">
                    <a:off x="304693" y="4001420"/>
                    <a:ext cx="857506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직선 연결선 177"/>
                  <p:cNvCxnSpPr/>
                  <p:nvPr/>
                </p:nvCxnSpPr>
                <p:spPr>
                  <a:xfrm rot="10800000">
                    <a:off x="85355" y="3572667"/>
                    <a:ext cx="642940" cy="158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9" name="직선 연결선 148"/>
                <p:cNvCxnSpPr/>
                <p:nvPr/>
              </p:nvCxnSpPr>
              <p:spPr bwMode="auto">
                <a:xfrm rot="16200000" flipH="1">
                  <a:off x="1543469" y="2857491"/>
                  <a:ext cx="714382" cy="11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" name="그룹 186"/>
                <p:cNvGrpSpPr/>
                <p:nvPr/>
              </p:nvGrpSpPr>
              <p:grpSpPr>
                <a:xfrm>
                  <a:off x="901834" y="2500306"/>
                  <a:ext cx="975834" cy="1571636"/>
                  <a:chOff x="596323" y="2500306"/>
                  <a:chExt cx="808730" cy="1571636"/>
                </a:xfrm>
              </p:grpSpPr>
              <p:cxnSp>
                <p:nvCxnSpPr>
                  <p:cNvPr id="174" name="직선 연결선 173"/>
                  <p:cNvCxnSpPr/>
                  <p:nvPr/>
                </p:nvCxnSpPr>
                <p:spPr bwMode="auto">
                  <a:xfrm rot="5400000">
                    <a:off x="-188800" y="3285429"/>
                    <a:ext cx="1571636" cy="139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직선 연결선 174"/>
                  <p:cNvCxnSpPr/>
                  <p:nvPr/>
                </p:nvCxnSpPr>
                <p:spPr bwMode="auto">
                  <a:xfrm rot="10800000">
                    <a:off x="614503" y="2500306"/>
                    <a:ext cx="790550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52" name="TextBox 151"/>
                <p:cNvSpPr txBox="1"/>
                <p:nvPr/>
              </p:nvSpPr>
              <p:spPr>
                <a:xfrm>
                  <a:off x="1189631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153" name="TextBox 152"/>
                <p:cNvSpPr txBox="1"/>
                <p:nvPr/>
              </p:nvSpPr>
              <p:spPr>
                <a:xfrm>
                  <a:off x="167804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grpSp>
              <p:nvGrpSpPr>
                <p:cNvPr id="17" name="그룹 44"/>
                <p:cNvGrpSpPr>
                  <a:grpSpLocks/>
                </p:cNvGrpSpPr>
                <p:nvPr/>
              </p:nvGrpSpPr>
              <p:grpSpPr bwMode="auto">
                <a:xfrm>
                  <a:off x="3507888" y="3211513"/>
                  <a:ext cx="778062" cy="860425"/>
                  <a:chOff x="212905" y="3571082"/>
                  <a:chExt cx="644529" cy="859091"/>
                </a:xfrm>
              </p:grpSpPr>
              <p:cxnSp>
                <p:nvCxnSpPr>
                  <p:cNvPr id="170" name="직선 연결선 169"/>
                  <p:cNvCxnSpPr/>
                  <p:nvPr/>
                </p:nvCxnSpPr>
                <p:spPr>
                  <a:xfrm rot="5400000">
                    <a:off x="-215054" y="3999041"/>
                    <a:ext cx="857505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직선 연결선 170"/>
                  <p:cNvCxnSpPr/>
                  <p:nvPr/>
                </p:nvCxnSpPr>
                <p:spPr>
                  <a:xfrm rot="5400000">
                    <a:off x="428681" y="4001420"/>
                    <a:ext cx="857506" cy="0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직선 연결선 171"/>
                  <p:cNvCxnSpPr/>
                  <p:nvPr/>
                </p:nvCxnSpPr>
                <p:spPr>
                  <a:xfrm rot="10800000">
                    <a:off x="214493" y="3572667"/>
                    <a:ext cx="642941" cy="158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55" name="직선 연결선 154"/>
                <p:cNvCxnSpPr/>
                <p:nvPr/>
              </p:nvCxnSpPr>
              <p:spPr bwMode="auto">
                <a:xfrm rot="16200000" flipH="1">
                  <a:off x="3571873" y="2857491"/>
                  <a:ext cx="714382" cy="11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" name="그룹 186"/>
                <p:cNvGrpSpPr/>
                <p:nvPr/>
              </p:nvGrpSpPr>
              <p:grpSpPr>
                <a:xfrm>
                  <a:off x="2973073" y="2500306"/>
                  <a:ext cx="955575" cy="1571636"/>
                  <a:chOff x="714349" y="2500306"/>
                  <a:chExt cx="791941" cy="1571636"/>
                </a:xfrm>
              </p:grpSpPr>
              <p:cxnSp>
                <p:nvCxnSpPr>
                  <p:cNvPr id="168" name="직선 연결선 167"/>
                  <p:cNvCxnSpPr/>
                  <p:nvPr/>
                </p:nvCxnSpPr>
                <p:spPr bwMode="auto">
                  <a:xfrm rot="5400000">
                    <a:off x="-70774" y="3285429"/>
                    <a:ext cx="1571636" cy="1389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직선 연결선 168"/>
                  <p:cNvCxnSpPr/>
                  <p:nvPr/>
                </p:nvCxnSpPr>
                <p:spPr bwMode="auto">
                  <a:xfrm rot="10800000">
                    <a:off x="715738" y="2500306"/>
                    <a:ext cx="790552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" name="그룹 157"/>
                <p:cNvGrpSpPr/>
                <p:nvPr/>
              </p:nvGrpSpPr>
              <p:grpSpPr>
                <a:xfrm>
                  <a:off x="3457711" y="3000372"/>
                  <a:ext cx="722093" cy="246221"/>
                  <a:chOff x="3457711" y="3000372"/>
                  <a:chExt cx="722093" cy="246221"/>
                </a:xfrm>
              </p:grpSpPr>
              <p:sp>
                <p:nvSpPr>
                  <p:cNvPr id="166" name="TextBox 165"/>
                  <p:cNvSpPr txBox="1"/>
                  <p:nvPr/>
                </p:nvSpPr>
                <p:spPr>
                  <a:xfrm>
                    <a:off x="3457711" y="3000372"/>
                    <a:ext cx="285753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167" name="TextBox 166"/>
                  <p:cNvSpPr txBox="1"/>
                  <p:nvPr/>
                </p:nvSpPr>
                <p:spPr>
                  <a:xfrm>
                    <a:off x="3929058" y="3000372"/>
                    <a:ext cx="25074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grpSp>
              <p:nvGrpSpPr>
                <p:cNvPr id="20" name="그룹 158"/>
                <p:cNvGrpSpPr/>
                <p:nvPr/>
              </p:nvGrpSpPr>
              <p:grpSpPr>
                <a:xfrm>
                  <a:off x="1517288" y="3000372"/>
                  <a:ext cx="733690" cy="246221"/>
                  <a:chOff x="3446114" y="3000372"/>
                  <a:chExt cx="733690" cy="246221"/>
                </a:xfrm>
              </p:grpSpPr>
              <p:sp>
                <p:nvSpPr>
                  <p:cNvPr id="164" name="TextBox 163"/>
                  <p:cNvSpPr txBox="1"/>
                  <p:nvPr/>
                </p:nvSpPr>
                <p:spPr>
                  <a:xfrm>
                    <a:off x="3446114" y="3000372"/>
                    <a:ext cx="285753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165" name="TextBox 164"/>
                  <p:cNvSpPr txBox="1"/>
                  <p:nvPr/>
                </p:nvSpPr>
                <p:spPr>
                  <a:xfrm>
                    <a:off x="3929058" y="3000372"/>
                    <a:ext cx="25074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sp>
              <p:nvSpPr>
                <p:cNvPr id="160" name="TextBox 159"/>
                <p:cNvSpPr txBox="1"/>
                <p:nvPr/>
              </p:nvSpPr>
              <p:spPr>
                <a:xfrm>
                  <a:off x="3092782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357507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1913043" y="1357298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2714612" y="1357298"/>
                  <a:ext cx="25348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21" name="그룹 193"/>
              <p:cNvGrpSpPr/>
              <p:nvPr/>
            </p:nvGrpSpPr>
            <p:grpSpPr>
              <a:xfrm>
                <a:off x="4571803" y="4089524"/>
                <a:ext cx="1822445" cy="2246347"/>
                <a:chOff x="1976686" y="4089524"/>
                <a:chExt cx="1510023" cy="2246347"/>
              </a:xfrm>
            </p:grpSpPr>
            <p:sp>
              <p:nvSpPr>
                <p:cNvPr id="194" name="TextBox 193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01" name="TextBox 200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02" name="TextBox 201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03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1976686" y="6089650"/>
                  <a:ext cx="31914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19</a:t>
                  </a:r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 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04" name="TextBox 97"/>
                <p:cNvSpPr txBox="1">
                  <a:spLocks noChangeArrowheads="1"/>
                </p:cNvSpPr>
                <p:nvPr/>
              </p:nvSpPr>
              <p:spPr bwMode="auto">
                <a:xfrm>
                  <a:off x="2543443" y="6089650"/>
                  <a:ext cx="29440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20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06" name="TextBox 98"/>
                <p:cNvSpPr txBox="1">
                  <a:spLocks noChangeArrowheads="1"/>
                </p:cNvSpPr>
                <p:nvPr/>
              </p:nvSpPr>
              <p:spPr bwMode="auto">
                <a:xfrm>
                  <a:off x="3064359" y="6089650"/>
                  <a:ext cx="275601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21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22" name="그룹 193"/>
              <p:cNvGrpSpPr/>
              <p:nvPr/>
            </p:nvGrpSpPr>
            <p:grpSpPr>
              <a:xfrm>
                <a:off x="6525408" y="4089524"/>
                <a:ext cx="1797664" cy="2246347"/>
                <a:chOff x="1997218" y="4089524"/>
                <a:chExt cx="1489491" cy="2246347"/>
              </a:xfrm>
            </p:grpSpPr>
            <p:sp>
              <p:nvSpPr>
                <p:cNvPr id="184" name="TextBox 183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185" name="TextBox 184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186" name="TextBox 185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187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1997218" y="6089650"/>
                  <a:ext cx="295957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22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sp>
            <p:nvSpPr>
              <p:cNvPr id="208" name="TextBox 96"/>
              <p:cNvSpPr txBox="1">
                <a:spLocks noChangeArrowheads="1"/>
              </p:cNvSpPr>
              <p:nvPr/>
            </p:nvSpPr>
            <p:spPr bwMode="auto">
              <a:xfrm>
                <a:off x="7186578" y="6093075"/>
                <a:ext cx="35719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23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09" name="TextBox 96"/>
              <p:cNvSpPr txBox="1">
                <a:spLocks noChangeArrowheads="1"/>
              </p:cNvSpPr>
              <p:nvPr/>
            </p:nvSpPr>
            <p:spPr bwMode="auto">
              <a:xfrm>
                <a:off x="7917045" y="6090868"/>
                <a:ext cx="35719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24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210" name="TextBox 209"/>
            <p:cNvSpPr txBox="1"/>
            <p:nvPr/>
          </p:nvSpPr>
          <p:spPr>
            <a:xfrm>
              <a:off x="6126662" y="785794"/>
              <a:ext cx="2534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/>
                <a:t>3</a:t>
              </a:r>
              <a:endParaRPr lang="ko-KR" altLang="en-US" sz="1000" dirty="0"/>
            </a:p>
          </p:txBody>
        </p:sp>
        <p:grpSp>
          <p:nvGrpSpPr>
            <p:cNvPr id="23" name="그룹 128"/>
            <p:cNvGrpSpPr/>
            <p:nvPr/>
          </p:nvGrpSpPr>
          <p:grpSpPr>
            <a:xfrm>
              <a:off x="53915" y="785794"/>
              <a:ext cx="4232331" cy="5553502"/>
              <a:chOff x="688767" y="785794"/>
              <a:chExt cx="7634300" cy="5553502"/>
            </a:xfrm>
          </p:grpSpPr>
          <p:grpSp>
            <p:nvGrpSpPr>
              <p:cNvPr id="24" name="그룹 91"/>
              <p:cNvGrpSpPr>
                <a:grpSpLocks/>
              </p:cNvGrpSpPr>
              <p:nvPr/>
            </p:nvGrpSpPr>
            <p:grpSpPr bwMode="auto">
              <a:xfrm>
                <a:off x="2423981" y="1071540"/>
                <a:ext cx="4064426" cy="676273"/>
                <a:chOff x="213488" y="3571082"/>
                <a:chExt cx="646443" cy="1014424"/>
              </a:xfrm>
            </p:grpSpPr>
            <p:cxnSp>
              <p:nvCxnSpPr>
                <p:cNvPr id="294" name="직선 연결선 293"/>
                <p:cNvCxnSpPr/>
                <p:nvPr/>
              </p:nvCxnSpPr>
              <p:spPr>
                <a:xfrm rot="5400000">
                  <a:off x="-214710" y="3999280"/>
                  <a:ext cx="857260" cy="863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직선 연결선 294"/>
                <p:cNvCxnSpPr/>
                <p:nvPr/>
              </p:nvCxnSpPr>
              <p:spPr>
                <a:xfrm rot="5400000">
                  <a:off x="427766" y="4000471"/>
                  <a:ext cx="859640" cy="863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직선 연결선 295"/>
                <p:cNvCxnSpPr/>
                <p:nvPr/>
              </p:nvCxnSpPr>
              <p:spPr>
                <a:xfrm rot="10800000">
                  <a:off x="214352" y="3571088"/>
                  <a:ext cx="297163" cy="27881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7" name="TextBox 95"/>
                <p:cNvSpPr txBox="1">
                  <a:spLocks noChangeArrowheads="1"/>
                </p:cNvSpPr>
                <p:nvPr/>
              </p:nvSpPr>
              <p:spPr bwMode="auto">
                <a:xfrm>
                  <a:off x="214282" y="3686092"/>
                  <a:ext cx="645649" cy="899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20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11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  <a:endParaRPr kumimoji="0" lang="ko-KR" altLang="en-US" sz="1100" b="1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25" name="그룹 179"/>
              <p:cNvGrpSpPr/>
              <p:nvPr/>
            </p:nvGrpSpPr>
            <p:grpSpPr>
              <a:xfrm>
                <a:off x="688767" y="4089524"/>
                <a:ext cx="3705209" cy="2246347"/>
                <a:chOff x="688767" y="4089524"/>
                <a:chExt cx="3705209" cy="2246347"/>
              </a:xfrm>
            </p:grpSpPr>
            <p:grpSp>
              <p:nvGrpSpPr>
                <p:cNvPr id="26" name="그룹 193"/>
                <p:cNvGrpSpPr/>
                <p:nvPr/>
              </p:nvGrpSpPr>
              <p:grpSpPr>
                <a:xfrm>
                  <a:off x="688767" y="4089524"/>
                  <a:ext cx="1776385" cy="2246189"/>
                  <a:chOff x="2014849" y="4089524"/>
                  <a:chExt cx="1471860" cy="2246189"/>
                </a:xfrm>
              </p:grpSpPr>
              <p:sp>
                <p:nvSpPr>
                  <p:cNvPr id="288" name="TextBox 287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90" name="TextBox 289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91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14849" y="6089650"/>
                    <a:ext cx="214312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 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92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48696" y="6089650"/>
                    <a:ext cx="214314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>
                        <a:latin typeface="맑은 고딕" pitchFamily="50" charset="-127"/>
                        <a:ea typeface="맑은 고딕" pitchFamily="50" charset="-127"/>
                      </a:rPr>
                      <a:t>2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93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90785" y="6089650"/>
                    <a:ext cx="214312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>
                        <a:latin typeface="맑은 고딕" pitchFamily="50" charset="-127"/>
                        <a:ea typeface="맑은 고딕" pitchFamily="50" charset="-127"/>
                      </a:rPr>
                      <a:t>3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  <p:grpSp>
              <p:nvGrpSpPr>
                <p:cNvPr id="27" name="그룹 193"/>
                <p:cNvGrpSpPr/>
                <p:nvPr/>
              </p:nvGrpSpPr>
              <p:grpSpPr>
                <a:xfrm>
                  <a:off x="2583969" y="4089524"/>
                  <a:ext cx="1810007" cy="2246347"/>
                  <a:chOff x="1986990" y="4089524"/>
                  <a:chExt cx="1499719" cy="2246347"/>
                </a:xfrm>
              </p:grpSpPr>
              <p:sp>
                <p:nvSpPr>
                  <p:cNvPr id="282" name="TextBox 281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3" name="TextBox 282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4" name="TextBox 283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5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86990" y="6089650"/>
                    <a:ext cx="214312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4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86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38615" y="6089650"/>
                    <a:ext cx="214314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5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87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52915" y="6089650"/>
                    <a:ext cx="214312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6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</p:grpSp>
          <p:cxnSp>
            <p:nvCxnSpPr>
              <p:cNvPr id="132" name="직선 연결선 131"/>
              <p:cNvCxnSpPr/>
              <p:nvPr/>
            </p:nvCxnSpPr>
            <p:spPr bwMode="auto">
              <a:xfrm rot="5400000">
                <a:off x="1144236" y="2070417"/>
                <a:ext cx="857250" cy="251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직선 연결선 136"/>
              <p:cNvCxnSpPr/>
              <p:nvPr/>
            </p:nvCxnSpPr>
            <p:spPr bwMode="auto">
              <a:xfrm rot="5400000">
                <a:off x="3028672" y="2072005"/>
                <a:ext cx="857250" cy="251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직선 연결선 138"/>
              <p:cNvCxnSpPr/>
              <p:nvPr/>
            </p:nvCxnSpPr>
            <p:spPr bwMode="auto">
              <a:xfrm rot="10800000" flipV="1">
                <a:off x="1519688" y="1661634"/>
                <a:ext cx="974055" cy="317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TextBox 89"/>
              <p:cNvSpPr txBox="1">
                <a:spLocks noChangeArrowheads="1"/>
              </p:cNvSpPr>
              <p:nvPr/>
            </p:nvSpPr>
            <p:spPr bwMode="auto">
              <a:xfrm>
                <a:off x="1650199" y="1758059"/>
                <a:ext cx="1806123" cy="600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7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월</a:t>
                </a:r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19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일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kumimoji="0" lang="ko-KR" altLang="en-US" sz="1100" b="1" dirty="0">
                    <a:latin typeface="맑은 고딕" pitchFamily="50" charset="-127"/>
                    <a:ea typeface="맑은 고딕" pitchFamily="50" charset="-127"/>
                  </a:rPr>
                  <a:t>부천구장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09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시</a:t>
                </a:r>
                <a:endParaRPr kumimoji="0" lang="ko-KR" altLang="en-US" sz="1100" b="1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grpSp>
            <p:nvGrpSpPr>
              <p:cNvPr id="28" name="그룹 44"/>
              <p:cNvGrpSpPr>
                <a:grpSpLocks/>
              </p:cNvGrpSpPr>
              <p:nvPr/>
            </p:nvGrpSpPr>
            <p:grpSpPr bwMode="auto">
              <a:xfrm>
                <a:off x="1405423" y="3211510"/>
                <a:ext cx="781246" cy="860424"/>
                <a:chOff x="69066" y="3571082"/>
                <a:chExt cx="647167" cy="859091"/>
              </a:xfrm>
            </p:grpSpPr>
            <p:cxnSp>
              <p:nvCxnSpPr>
                <p:cNvPr id="276" name="직선 연결선 275"/>
                <p:cNvCxnSpPr/>
                <p:nvPr/>
              </p:nvCxnSpPr>
              <p:spPr>
                <a:xfrm rot="5400000">
                  <a:off x="-358893" y="3999041"/>
                  <a:ext cx="857505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직선 연결선 276"/>
                <p:cNvCxnSpPr/>
                <p:nvPr/>
              </p:nvCxnSpPr>
              <p:spPr>
                <a:xfrm rot="5400000">
                  <a:off x="287480" y="4001420"/>
                  <a:ext cx="857506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직선 연결선 277"/>
                <p:cNvCxnSpPr/>
                <p:nvPr/>
              </p:nvCxnSpPr>
              <p:spPr>
                <a:xfrm rot="10800000" flipV="1">
                  <a:off x="351486" y="3592806"/>
                  <a:ext cx="363586" cy="1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8" name="직선 연결선 147"/>
              <p:cNvCxnSpPr/>
              <p:nvPr/>
            </p:nvCxnSpPr>
            <p:spPr bwMode="auto">
              <a:xfrm rot="16200000" flipH="1">
                <a:off x="1643047" y="2857491"/>
                <a:ext cx="714382" cy="11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그룹 186"/>
              <p:cNvGrpSpPr/>
              <p:nvPr/>
            </p:nvGrpSpPr>
            <p:grpSpPr>
              <a:xfrm>
                <a:off x="1044247" y="2500306"/>
                <a:ext cx="955581" cy="1571636"/>
                <a:chOff x="714349" y="2500306"/>
                <a:chExt cx="791946" cy="1571636"/>
              </a:xfrm>
            </p:grpSpPr>
            <p:cxnSp>
              <p:nvCxnSpPr>
                <p:cNvPr id="274" name="직선 연결선 273"/>
                <p:cNvCxnSpPr/>
                <p:nvPr/>
              </p:nvCxnSpPr>
              <p:spPr bwMode="auto">
                <a:xfrm rot="5400000">
                  <a:off x="-70774" y="3285429"/>
                  <a:ext cx="1571636" cy="138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직선 연결선 53"/>
                <p:cNvCxnSpPr/>
                <p:nvPr/>
              </p:nvCxnSpPr>
              <p:spPr bwMode="auto">
                <a:xfrm rot="10800000" flipV="1">
                  <a:off x="1118278" y="2501894"/>
                  <a:ext cx="388017" cy="2714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6" name="TextBox 155"/>
              <p:cNvSpPr txBox="1"/>
              <p:nvPr/>
            </p:nvSpPr>
            <p:spPr>
              <a:xfrm>
                <a:off x="1189630" y="2254085"/>
                <a:ext cx="27323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1678048" y="2254085"/>
                <a:ext cx="25074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grpSp>
            <p:nvGrpSpPr>
              <p:cNvPr id="31" name="그룹 44"/>
              <p:cNvGrpSpPr>
                <a:grpSpLocks/>
              </p:cNvGrpSpPr>
              <p:nvPr/>
            </p:nvGrpSpPr>
            <p:grpSpPr bwMode="auto">
              <a:xfrm>
                <a:off x="3353749" y="3213101"/>
                <a:ext cx="781245" cy="878435"/>
                <a:chOff x="85220" y="3572667"/>
                <a:chExt cx="647166" cy="877073"/>
              </a:xfrm>
            </p:grpSpPr>
            <p:cxnSp>
              <p:nvCxnSpPr>
                <p:cNvPr id="270" name="직선 연결선 269"/>
                <p:cNvCxnSpPr/>
                <p:nvPr/>
              </p:nvCxnSpPr>
              <p:spPr>
                <a:xfrm rot="5400000">
                  <a:off x="-342739" y="4020194"/>
                  <a:ext cx="857505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직선 연결선 270"/>
                <p:cNvCxnSpPr/>
                <p:nvPr/>
              </p:nvCxnSpPr>
              <p:spPr>
                <a:xfrm rot="5400000">
                  <a:off x="303633" y="4001420"/>
                  <a:ext cx="857506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직선 연결선 271"/>
                <p:cNvCxnSpPr/>
                <p:nvPr/>
              </p:nvCxnSpPr>
              <p:spPr>
                <a:xfrm rot="10800000">
                  <a:off x="86808" y="3579006"/>
                  <a:ext cx="642940" cy="158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0" name="직선 연결선 179"/>
              <p:cNvCxnSpPr/>
              <p:nvPr/>
            </p:nvCxnSpPr>
            <p:spPr bwMode="auto">
              <a:xfrm rot="16200000" flipH="1">
                <a:off x="3571873" y="2857491"/>
                <a:ext cx="714382" cy="11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4" name="그룹 186"/>
              <p:cNvGrpSpPr/>
              <p:nvPr/>
            </p:nvGrpSpPr>
            <p:grpSpPr>
              <a:xfrm>
                <a:off x="2973073" y="2500306"/>
                <a:ext cx="955575" cy="1571636"/>
                <a:chOff x="714349" y="2500306"/>
                <a:chExt cx="791941" cy="1571636"/>
              </a:xfrm>
            </p:grpSpPr>
            <p:cxnSp>
              <p:nvCxnSpPr>
                <p:cNvPr id="268" name="직선 연결선 267"/>
                <p:cNvCxnSpPr/>
                <p:nvPr/>
              </p:nvCxnSpPr>
              <p:spPr bwMode="auto">
                <a:xfrm rot="5400000">
                  <a:off x="-70774" y="3285429"/>
                  <a:ext cx="1571636" cy="138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직선 연결선 268"/>
                <p:cNvCxnSpPr/>
                <p:nvPr/>
              </p:nvCxnSpPr>
              <p:spPr bwMode="auto">
                <a:xfrm rot="10800000" flipV="1">
                  <a:off x="1128763" y="2501894"/>
                  <a:ext cx="377527" cy="2714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그룹 130"/>
              <p:cNvGrpSpPr/>
              <p:nvPr/>
            </p:nvGrpSpPr>
            <p:grpSpPr>
              <a:xfrm>
                <a:off x="3524625" y="3000372"/>
                <a:ext cx="655179" cy="246221"/>
                <a:chOff x="3524625" y="3000372"/>
                <a:chExt cx="655179" cy="246221"/>
              </a:xfrm>
            </p:grpSpPr>
            <p:sp>
              <p:nvSpPr>
                <p:cNvPr id="266" name="TextBox 265"/>
                <p:cNvSpPr txBox="1"/>
                <p:nvPr/>
              </p:nvSpPr>
              <p:spPr>
                <a:xfrm>
                  <a:off x="3524625" y="3000372"/>
                  <a:ext cx="285751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67" name="TextBox 266"/>
                <p:cNvSpPr txBox="1"/>
                <p:nvPr/>
              </p:nvSpPr>
              <p:spPr>
                <a:xfrm>
                  <a:off x="3929057" y="3000372"/>
                  <a:ext cx="25074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36" name="그룹 131"/>
              <p:cNvGrpSpPr/>
              <p:nvPr/>
            </p:nvGrpSpPr>
            <p:grpSpPr>
              <a:xfrm>
                <a:off x="1407341" y="2947518"/>
                <a:ext cx="843637" cy="299075"/>
                <a:chOff x="3336167" y="2947518"/>
                <a:chExt cx="843637" cy="299075"/>
              </a:xfrm>
            </p:grpSpPr>
            <p:sp>
              <p:nvSpPr>
                <p:cNvPr id="264" name="TextBox 263"/>
                <p:cNvSpPr txBox="1"/>
                <p:nvPr/>
              </p:nvSpPr>
              <p:spPr>
                <a:xfrm>
                  <a:off x="3336167" y="3000372"/>
                  <a:ext cx="285751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65" name="TextBox 264"/>
                <p:cNvSpPr txBox="1"/>
                <p:nvPr/>
              </p:nvSpPr>
              <p:spPr>
                <a:xfrm>
                  <a:off x="3929057" y="2947518"/>
                  <a:ext cx="25074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sp>
            <p:nvSpPr>
              <p:cNvPr id="189" name="TextBox 188"/>
              <p:cNvSpPr txBox="1"/>
              <p:nvPr/>
            </p:nvSpPr>
            <p:spPr>
              <a:xfrm>
                <a:off x="3092782" y="2254085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90" name="TextBox 189"/>
              <p:cNvSpPr txBox="1"/>
              <p:nvPr/>
            </p:nvSpPr>
            <p:spPr>
              <a:xfrm>
                <a:off x="3575078" y="2254085"/>
                <a:ext cx="2507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91" name="TextBox 190"/>
              <p:cNvSpPr txBox="1"/>
              <p:nvPr/>
            </p:nvSpPr>
            <p:spPr>
              <a:xfrm>
                <a:off x="1913043" y="1357298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2714612" y="1357298"/>
                <a:ext cx="25348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grpSp>
            <p:nvGrpSpPr>
              <p:cNvPr id="37" name="그룹 142"/>
              <p:cNvGrpSpPr/>
              <p:nvPr/>
            </p:nvGrpSpPr>
            <p:grpSpPr>
              <a:xfrm>
                <a:off x="4973337" y="1357298"/>
                <a:ext cx="3055124" cy="2714644"/>
                <a:chOff x="1044247" y="1357298"/>
                <a:chExt cx="3055124" cy="2714644"/>
              </a:xfrm>
            </p:grpSpPr>
            <p:cxnSp>
              <p:nvCxnSpPr>
                <p:cNvPr id="224" name="직선 연결선 223"/>
                <p:cNvCxnSpPr/>
                <p:nvPr/>
              </p:nvCxnSpPr>
              <p:spPr bwMode="auto">
                <a:xfrm rot="5400000">
                  <a:off x="1144236" y="2070417"/>
                  <a:ext cx="857250" cy="2514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직선 연결선 224"/>
                <p:cNvCxnSpPr/>
                <p:nvPr/>
              </p:nvCxnSpPr>
              <p:spPr bwMode="auto">
                <a:xfrm rot="5400000">
                  <a:off x="3028672" y="2072005"/>
                  <a:ext cx="857250" cy="2514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직선 연결선 225"/>
                <p:cNvCxnSpPr/>
                <p:nvPr/>
              </p:nvCxnSpPr>
              <p:spPr bwMode="auto">
                <a:xfrm rot="10800000" flipV="1">
                  <a:off x="2559322" y="1646226"/>
                  <a:ext cx="896720" cy="15408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7" name="TextBox 89"/>
                <p:cNvSpPr txBox="1">
                  <a:spLocks noChangeArrowheads="1"/>
                </p:cNvSpPr>
                <p:nvPr/>
              </p:nvSpPr>
              <p:spPr bwMode="auto">
                <a:xfrm>
                  <a:off x="1650199" y="1758059"/>
                  <a:ext cx="1806123" cy="6001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19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en-US" altLang="ko-KR" sz="1100" b="1" dirty="0">
                      <a:latin typeface="맑은 고딕" pitchFamily="50" charset="-127"/>
                      <a:ea typeface="맑은 고딕" pitchFamily="50" charset="-127"/>
                    </a:rPr>
                    <a:t>11</a:t>
                  </a:r>
                  <a:r>
                    <a:rPr kumimoji="0" lang="ko-KR" altLang="en-US" sz="1100" b="1" dirty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</a:p>
              </p:txBody>
            </p:sp>
            <p:grpSp>
              <p:nvGrpSpPr>
                <p:cNvPr id="38" name="그룹 227"/>
                <p:cNvGrpSpPr>
                  <a:grpSpLocks/>
                </p:cNvGrpSpPr>
                <p:nvPr/>
              </p:nvGrpSpPr>
              <p:grpSpPr bwMode="auto">
                <a:xfrm>
                  <a:off x="1504790" y="3211513"/>
                  <a:ext cx="672350" cy="860425"/>
                  <a:chOff x="151379" y="3571082"/>
                  <a:chExt cx="556959" cy="859091"/>
                </a:xfrm>
              </p:grpSpPr>
              <p:cxnSp>
                <p:nvCxnSpPr>
                  <p:cNvPr id="260" name="직선 연결선 259"/>
                  <p:cNvCxnSpPr/>
                  <p:nvPr/>
                </p:nvCxnSpPr>
                <p:spPr>
                  <a:xfrm rot="5400000">
                    <a:off x="-276580" y="3999041"/>
                    <a:ext cx="857505" cy="1588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1" name="직선 연결선 260"/>
                  <p:cNvCxnSpPr/>
                  <p:nvPr/>
                </p:nvCxnSpPr>
                <p:spPr>
                  <a:xfrm rot="5400000">
                    <a:off x="279585" y="4001420"/>
                    <a:ext cx="857506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2" name="직선 연결선 261"/>
                  <p:cNvCxnSpPr/>
                  <p:nvPr/>
                </p:nvCxnSpPr>
                <p:spPr>
                  <a:xfrm flipH="1">
                    <a:off x="154016" y="3572667"/>
                    <a:ext cx="535343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29" name="직선 연결선 228"/>
                <p:cNvCxnSpPr/>
                <p:nvPr/>
              </p:nvCxnSpPr>
              <p:spPr bwMode="auto">
                <a:xfrm rot="16200000" flipH="1">
                  <a:off x="1643047" y="2857491"/>
                  <a:ext cx="714382" cy="11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9" name="그룹 186"/>
                <p:cNvGrpSpPr/>
                <p:nvPr/>
              </p:nvGrpSpPr>
              <p:grpSpPr>
                <a:xfrm>
                  <a:off x="1044247" y="2500306"/>
                  <a:ext cx="955575" cy="1571636"/>
                  <a:chOff x="714349" y="2500306"/>
                  <a:chExt cx="791941" cy="1571636"/>
                </a:xfrm>
              </p:grpSpPr>
              <p:cxnSp>
                <p:nvCxnSpPr>
                  <p:cNvPr id="258" name="직선 연결선 257"/>
                  <p:cNvCxnSpPr/>
                  <p:nvPr/>
                </p:nvCxnSpPr>
                <p:spPr bwMode="auto">
                  <a:xfrm rot="5400000">
                    <a:off x="-70774" y="3285429"/>
                    <a:ext cx="1571636" cy="1389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9" name="직선 연결선 258"/>
                  <p:cNvCxnSpPr/>
                  <p:nvPr/>
                </p:nvCxnSpPr>
                <p:spPr bwMode="auto">
                  <a:xfrm rot="10800000">
                    <a:off x="715738" y="2500306"/>
                    <a:ext cx="790552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32" name="TextBox 231"/>
                <p:cNvSpPr txBox="1"/>
                <p:nvPr/>
              </p:nvSpPr>
              <p:spPr>
                <a:xfrm>
                  <a:off x="1189631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233" name="TextBox 232"/>
                <p:cNvSpPr txBox="1"/>
                <p:nvPr/>
              </p:nvSpPr>
              <p:spPr>
                <a:xfrm>
                  <a:off x="167804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grpSp>
              <p:nvGrpSpPr>
                <p:cNvPr id="40" name="그룹 44"/>
                <p:cNvGrpSpPr>
                  <a:grpSpLocks/>
                </p:cNvGrpSpPr>
                <p:nvPr/>
              </p:nvGrpSpPr>
              <p:grpSpPr bwMode="auto">
                <a:xfrm>
                  <a:off x="3323226" y="3211513"/>
                  <a:ext cx="776145" cy="860425"/>
                  <a:chOff x="59935" y="3571082"/>
                  <a:chExt cx="642941" cy="859091"/>
                </a:xfrm>
              </p:grpSpPr>
              <p:cxnSp>
                <p:nvCxnSpPr>
                  <p:cNvPr id="254" name="직선 연결선 253"/>
                  <p:cNvCxnSpPr/>
                  <p:nvPr/>
                </p:nvCxnSpPr>
                <p:spPr>
                  <a:xfrm rot="5400000">
                    <a:off x="-358536" y="3999041"/>
                    <a:ext cx="857505" cy="1588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5" name="직선 연결선 254"/>
                  <p:cNvCxnSpPr/>
                  <p:nvPr/>
                </p:nvCxnSpPr>
                <p:spPr>
                  <a:xfrm rot="5400000">
                    <a:off x="257784" y="4001420"/>
                    <a:ext cx="857506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6" name="직선 연결선 255"/>
                  <p:cNvCxnSpPr/>
                  <p:nvPr/>
                </p:nvCxnSpPr>
                <p:spPr>
                  <a:xfrm rot="10800000">
                    <a:off x="59935" y="3585896"/>
                    <a:ext cx="642941" cy="158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35" name="직선 연결선 234"/>
                <p:cNvCxnSpPr/>
                <p:nvPr/>
              </p:nvCxnSpPr>
              <p:spPr bwMode="auto">
                <a:xfrm rot="16200000" flipH="1">
                  <a:off x="3367160" y="2848599"/>
                  <a:ext cx="714382" cy="11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" name="그룹 186"/>
                <p:cNvGrpSpPr/>
                <p:nvPr/>
              </p:nvGrpSpPr>
              <p:grpSpPr>
                <a:xfrm>
                  <a:off x="2881439" y="2500306"/>
                  <a:ext cx="819013" cy="1571636"/>
                  <a:chOff x="638408" y="2500306"/>
                  <a:chExt cx="678765" cy="1571636"/>
                </a:xfrm>
              </p:grpSpPr>
              <p:cxnSp>
                <p:nvCxnSpPr>
                  <p:cNvPr id="252" name="직선 연결선 251"/>
                  <p:cNvCxnSpPr/>
                  <p:nvPr/>
                </p:nvCxnSpPr>
                <p:spPr bwMode="auto">
                  <a:xfrm rot="5400000">
                    <a:off x="-146715" y="3285429"/>
                    <a:ext cx="1571636" cy="1389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3" name="직선 연결선 252"/>
                  <p:cNvCxnSpPr>
                    <a:stCxn id="241" idx="2"/>
                  </p:cNvCxnSpPr>
                  <p:nvPr/>
                </p:nvCxnSpPr>
                <p:spPr bwMode="auto">
                  <a:xfrm flipH="1">
                    <a:off x="643636" y="2500306"/>
                    <a:ext cx="673537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2" name="그룹 157"/>
                <p:cNvGrpSpPr/>
                <p:nvPr/>
              </p:nvGrpSpPr>
              <p:grpSpPr>
                <a:xfrm>
                  <a:off x="3323227" y="3000372"/>
                  <a:ext cx="640410" cy="246221"/>
                  <a:chOff x="3323227" y="3000372"/>
                  <a:chExt cx="640410" cy="246221"/>
                </a:xfrm>
              </p:grpSpPr>
              <p:sp>
                <p:nvSpPr>
                  <p:cNvPr id="250" name="TextBox 249"/>
                  <p:cNvSpPr txBox="1"/>
                  <p:nvPr/>
                </p:nvSpPr>
                <p:spPr>
                  <a:xfrm>
                    <a:off x="3323227" y="3000372"/>
                    <a:ext cx="285751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3712892" y="3000372"/>
                    <a:ext cx="25074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grpSp>
              <p:nvGrpSpPr>
                <p:cNvPr id="43" name="그룹 158"/>
                <p:cNvGrpSpPr/>
                <p:nvPr/>
              </p:nvGrpSpPr>
              <p:grpSpPr>
                <a:xfrm>
                  <a:off x="1528436" y="3000372"/>
                  <a:ext cx="722542" cy="246221"/>
                  <a:chOff x="3457262" y="3000372"/>
                  <a:chExt cx="722542" cy="246221"/>
                </a:xfrm>
              </p:grpSpPr>
              <p:sp>
                <p:nvSpPr>
                  <p:cNvPr id="248" name="TextBox 247"/>
                  <p:cNvSpPr txBox="1"/>
                  <p:nvPr/>
                </p:nvSpPr>
                <p:spPr>
                  <a:xfrm>
                    <a:off x="3457262" y="3000372"/>
                    <a:ext cx="285751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249" name="TextBox 248"/>
                  <p:cNvSpPr txBox="1"/>
                  <p:nvPr/>
                </p:nvSpPr>
                <p:spPr>
                  <a:xfrm>
                    <a:off x="3929058" y="3000372"/>
                    <a:ext cx="25074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sp>
              <p:nvSpPr>
                <p:cNvPr id="240" name="TextBox 239"/>
                <p:cNvSpPr txBox="1"/>
                <p:nvPr/>
              </p:nvSpPr>
              <p:spPr>
                <a:xfrm>
                  <a:off x="3092782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241" name="TextBox 240"/>
                <p:cNvSpPr txBox="1"/>
                <p:nvPr/>
              </p:nvSpPr>
              <p:spPr>
                <a:xfrm>
                  <a:off x="357507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42" name="TextBox 241"/>
                <p:cNvSpPr txBox="1"/>
                <p:nvPr/>
              </p:nvSpPr>
              <p:spPr>
                <a:xfrm>
                  <a:off x="1913043" y="1357298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47" name="TextBox 246"/>
                <p:cNvSpPr txBox="1"/>
                <p:nvPr/>
              </p:nvSpPr>
              <p:spPr>
                <a:xfrm>
                  <a:off x="2714612" y="1357298"/>
                  <a:ext cx="25348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44" name="그룹 193"/>
              <p:cNvGrpSpPr/>
              <p:nvPr/>
            </p:nvGrpSpPr>
            <p:grpSpPr>
              <a:xfrm>
                <a:off x="4640770" y="4089524"/>
                <a:ext cx="1753472" cy="2246189"/>
                <a:chOff x="2033834" y="4089524"/>
                <a:chExt cx="1452875" cy="2246189"/>
              </a:xfrm>
            </p:grpSpPr>
            <p:sp>
              <p:nvSpPr>
                <p:cNvPr id="218" name="TextBox 217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9" name="TextBox 218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20" name="TextBox 219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21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2033834" y="6089650"/>
                  <a:ext cx="214312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 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22" name="TextBox 97"/>
                <p:cNvSpPr txBox="1">
                  <a:spLocks noChangeArrowheads="1"/>
                </p:cNvSpPr>
                <p:nvPr/>
              </p:nvSpPr>
              <p:spPr bwMode="auto">
                <a:xfrm>
                  <a:off x="2546348" y="6089650"/>
                  <a:ext cx="214314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8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23" name="TextBox 98"/>
                <p:cNvSpPr txBox="1">
                  <a:spLocks noChangeArrowheads="1"/>
                </p:cNvSpPr>
                <p:nvPr/>
              </p:nvSpPr>
              <p:spPr bwMode="auto">
                <a:xfrm>
                  <a:off x="3109858" y="6089650"/>
                  <a:ext cx="214312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9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45" name="그룹 193"/>
              <p:cNvGrpSpPr/>
              <p:nvPr/>
            </p:nvGrpSpPr>
            <p:grpSpPr>
              <a:xfrm>
                <a:off x="6526147" y="4089524"/>
                <a:ext cx="1796920" cy="2246347"/>
                <a:chOff x="1997834" y="4089524"/>
                <a:chExt cx="1488875" cy="2246347"/>
              </a:xfrm>
            </p:grpSpPr>
            <p:sp>
              <p:nvSpPr>
                <p:cNvPr id="214" name="TextBox 213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5" name="TextBox 214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6" name="TextBox 215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7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1997834" y="6089650"/>
                  <a:ext cx="295957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10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sp>
            <p:nvSpPr>
              <p:cNvPr id="211" name="TextBox 96"/>
              <p:cNvSpPr txBox="1">
                <a:spLocks noChangeArrowheads="1"/>
              </p:cNvSpPr>
              <p:nvPr/>
            </p:nvSpPr>
            <p:spPr bwMode="auto">
              <a:xfrm>
                <a:off x="7152755" y="6093075"/>
                <a:ext cx="357189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11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12" name="TextBox 96"/>
              <p:cNvSpPr txBox="1">
                <a:spLocks noChangeArrowheads="1"/>
              </p:cNvSpPr>
              <p:nvPr/>
            </p:nvSpPr>
            <p:spPr bwMode="auto">
              <a:xfrm>
                <a:off x="7677543" y="6090868"/>
                <a:ext cx="357189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12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13" name="TextBox 212"/>
              <p:cNvSpPr txBox="1"/>
              <p:nvPr/>
            </p:nvSpPr>
            <p:spPr>
              <a:xfrm>
                <a:off x="4430877" y="785794"/>
                <a:ext cx="25348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</p:grpSp>
      </p:grpSp>
      <p:cxnSp>
        <p:nvCxnSpPr>
          <p:cNvPr id="299" name="직선 연결선 298"/>
          <p:cNvCxnSpPr/>
          <p:nvPr/>
        </p:nvCxnSpPr>
        <p:spPr bwMode="auto">
          <a:xfrm rot="10800000">
            <a:off x="2285984" y="857227"/>
            <a:ext cx="4429158" cy="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TextBox 95"/>
          <p:cNvSpPr txBox="1">
            <a:spLocks noChangeArrowheads="1"/>
          </p:cNvSpPr>
          <p:nvPr/>
        </p:nvSpPr>
        <p:spPr bwMode="auto">
          <a:xfrm>
            <a:off x="3113870" y="900571"/>
            <a:ext cx="2739651" cy="59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26</a:t>
            </a:r>
            <a:r>
              <a:rPr kumimoji="0" lang="ko-KR" altLang="en-US" sz="1100" b="1" dirty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10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부천구장</a:t>
            </a:r>
            <a:endParaRPr kumimoji="0" lang="en-US" altLang="ko-KR" sz="110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00</a:t>
            </a:r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분</a:t>
            </a:r>
            <a:endParaRPr kumimoji="0"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04" name="직선 연결선 303"/>
          <p:cNvCxnSpPr/>
          <p:nvPr/>
        </p:nvCxnSpPr>
        <p:spPr bwMode="auto">
          <a:xfrm rot="5400000">
            <a:off x="2107390" y="1035827"/>
            <a:ext cx="357191" cy="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직선 연결선 307"/>
          <p:cNvCxnSpPr/>
          <p:nvPr/>
        </p:nvCxnSpPr>
        <p:spPr bwMode="auto">
          <a:xfrm rot="5400000">
            <a:off x="6536546" y="1035828"/>
            <a:ext cx="357191" cy="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Box 89"/>
          <p:cNvSpPr txBox="1">
            <a:spLocks noChangeArrowheads="1"/>
          </p:cNvSpPr>
          <p:nvPr/>
        </p:nvSpPr>
        <p:spPr bwMode="auto">
          <a:xfrm>
            <a:off x="539552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7" name="TextBox 89"/>
          <p:cNvSpPr txBox="1">
            <a:spLocks noChangeArrowheads="1"/>
          </p:cNvSpPr>
          <p:nvPr/>
        </p:nvSpPr>
        <p:spPr bwMode="auto">
          <a:xfrm>
            <a:off x="1637702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7" name="TextBox 89"/>
          <p:cNvSpPr txBox="1">
            <a:spLocks noChangeArrowheads="1"/>
          </p:cNvSpPr>
          <p:nvPr/>
        </p:nvSpPr>
        <p:spPr bwMode="auto">
          <a:xfrm>
            <a:off x="2753001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3" name="TextBox 89"/>
          <p:cNvSpPr txBox="1">
            <a:spLocks noChangeArrowheads="1"/>
          </p:cNvSpPr>
          <p:nvPr/>
        </p:nvSpPr>
        <p:spPr bwMode="auto">
          <a:xfrm>
            <a:off x="3779912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3" name="TextBox 89"/>
          <p:cNvSpPr txBox="1">
            <a:spLocks noChangeArrowheads="1"/>
          </p:cNvSpPr>
          <p:nvPr/>
        </p:nvSpPr>
        <p:spPr bwMode="auto">
          <a:xfrm>
            <a:off x="4788024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9" name="TextBox 89"/>
          <p:cNvSpPr txBox="1">
            <a:spLocks noChangeArrowheads="1"/>
          </p:cNvSpPr>
          <p:nvPr/>
        </p:nvSpPr>
        <p:spPr bwMode="auto">
          <a:xfrm>
            <a:off x="6016782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0" name="TextBox 89"/>
          <p:cNvSpPr txBox="1">
            <a:spLocks noChangeArrowheads="1"/>
          </p:cNvSpPr>
          <p:nvPr/>
        </p:nvSpPr>
        <p:spPr bwMode="auto">
          <a:xfrm>
            <a:off x="7035130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1" name="TextBox 89"/>
          <p:cNvSpPr txBox="1">
            <a:spLocks noChangeArrowheads="1"/>
          </p:cNvSpPr>
          <p:nvPr/>
        </p:nvSpPr>
        <p:spPr bwMode="auto">
          <a:xfrm>
            <a:off x="8187630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2" name="TextBox 89"/>
          <p:cNvSpPr txBox="1">
            <a:spLocks noChangeArrowheads="1"/>
          </p:cNvSpPr>
          <p:nvPr/>
        </p:nvSpPr>
        <p:spPr bwMode="auto">
          <a:xfrm>
            <a:off x="4572000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5" name="TextBox 89"/>
          <p:cNvSpPr txBox="1">
            <a:spLocks noChangeArrowheads="1"/>
          </p:cNvSpPr>
          <p:nvPr/>
        </p:nvSpPr>
        <p:spPr bwMode="auto">
          <a:xfrm>
            <a:off x="578644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6" name="TextBox 89"/>
          <p:cNvSpPr txBox="1">
            <a:spLocks noChangeArrowheads="1"/>
          </p:cNvSpPr>
          <p:nvPr/>
        </p:nvSpPr>
        <p:spPr bwMode="auto">
          <a:xfrm>
            <a:off x="6804248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7" name="TextBox 89"/>
          <p:cNvSpPr txBox="1">
            <a:spLocks noChangeArrowheads="1"/>
          </p:cNvSpPr>
          <p:nvPr/>
        </p:nvSpPr>
        <p:spPr bwMode="auto">
          <a:xfrm>
            <a:off x="7858148" y="2714620"/>
            <a:ext cx="857257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9" name="TextBox 89"/>
          <p:cNvSpPr txBox="1">
            <a:spLocks noChangeArrowheads="1"/>
          </p:cNvSpPr>
          <p:nvPr/>
        </p:nvSpPr>
        <p:spPr bwMode="auto">
          <a:xfrm>
            <a:off x="39049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0" name="TextBox 89"/>
          <p:cNvSpPr txBox="1">
            <a:spLocks noChangeArrowheads="1"/>
          </p:cNvSpPr>
          <p:nvPr/>
        </p:nvSpPr>
        <p:spPr bwMode="auto">
          <a:xfrm>
            <a:off x="1462065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2" name="TextBox 89"/>
          <p:cNvSpPr txBox="1">
            <a:spLocks noChangeArrowheads="1"/>
          </p:cNvSpPr>
          <p:nvPr/>
        </p:nvSpPr>
        <p:spPr bwMode="auto">
          <a:xfrm>
            <a:off x="257173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일까치울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3" name="TextBox 89"/>
          <p:cNvSpPr txBox="1">
            <a:spLocks noChangeArrowheads="1"/>
          </p:cNvSpPr>
          <p:nvPr/>
        </p:nvSpPr>
        <p:spPr bwMode="auto">
          <a:xfrm>
            <a:off x="3483372" y="2714620"/>
            <a:ext cx="928695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16261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smtClean="0">
                <a:solidFill>
                  <a:sysClr val="windowText" lastClr="000000"/>
                </a:solidFill>
              </a:rPr>
              <a:t>레드삭스</a:t>
            </a:r>
            <a:endParaRPr lang="ko-KR" altLang="en-US" sz="1500" b="1" dirty="0">
              <a:solidFill>
                <a:sysClr val="windowText" lastClr="000000"/>
              </a:solidFill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51980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춘의동스폐설톡스</a:t>
            </a:r>
            <a:endParaRPr lang="ko-KR" altLang="en-US" sz="1500" b="1" dirty="0"/>
          </a:p>
        </p:txBody>
      </p:sp>
      <p:sp>
        <p:nvSpPr>
          <p:cNvPr id="238" name="TextBox 237"/>
          <p:cNvSpPr txBox="1"/>
          <p:nvPr/>
        </p:nvSpPr>
        <p:spPr>
          <a:xfrm>
            <a:off x="87699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쿨</a:t>
            </a:r>
            <a:r>
              <a:rPr lang="ko-KR" altLang="en-US" sz="1500" b="1" dirty="0" smtClean="0"/>
              <a:t> </a:t>
            </a:r>
            <a:r>
              <a:rPr lang="ko-KR" altLang="en-US" sz="1500" b="1" dirty="0" err="1" smtClean="0"/>
              <a:t>스</a:t>
            </a:r>
            <a:endParaRPr lang="ko-KR" altLang="en-US" sz="1500" b="1" dirty="0"/>
          </a:p>
        </p:txBody>
      </p:sp>
      <p:sp>
        <p:nvSpPr>
          <p:cNvPr id="239" name="TextBox 238"/>
          <p:cNvSpPr txBox="1"/>
          <p:nvPr/>
        </p:nvSpPr>
        <p:spPr>
          <a:xfrm>
            <a:off x="123418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500" b="1" dirty="0" err="1" smtClean="0">
                <a:latin typeface="+mn-lt"/>
                <a:ea typeface="+mn-ea"/>
              </a:rPr>
              <a:t>아삼육</a:t>
            </a:r>
            <a:endParaRPr kumimoji="0" lang="ko-KR" altLang="en-US" sz="1500" b="1" dirty="0">
              <a:latin typeface="+mn-lt"/>
              <a:ea typeface="+mn-ea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1606759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500" b="1" dirty="0" err="1" smtClean="0">
                <a:latin typeface="+mn-lt"/>
                <a:ea typeface="+mn-ea"/>
              </a:rPr>
              <a:t>심곡슈퍼스타즈</a:t>
            </a:r>
            <a:endParaRPr kumimoji="0" lang="en-US" altLang="ko-KR" sz="1500" b="1" dirty="0" smtClean="0">
              <a:latin typeface="+mn-lt"/>
              <a:ea typeface="+mn-ea"/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194856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레인져스</a:t>
            </a:r>
            <a:r>
              <a:rPr lang="en-US" altLang="ko-KR" sz="1500" b="1" dirty="0" smtClean="0"/>
              <a:t>80</a:t>
            </a:r>
          </a:p>
        </p:txBody>
      </p:sp>
      <p:sp>
        <p:nvSpPr>
          <p:cNvPr id="298" name="TextBox 297"/>
          <p:cNvSpPr txBox="1"/>
          <p:nvPr/>
        </p:nvSpPr>
        <p:spPr>
          <a:xfrm>
            <a:off x="237718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500" b="1" dirty="0" smtClean="0">
                <a:latin typeface="+mn-ea"/>
              </a:rPr>
              <a:t>YK </a:t>
            </a:r>
            <a:r>
              <a:rPr lang="ko-KR" altLang="en-US" sz="1500" b="1" dirty="0" smtClean="0">
                <a:latin typeface="+mn-ea"/>
              </a:rPr>
              <a:t>도깨비</a:t>
            </a:r>
            <a:endParaRPr lang="ko-KR" altLang="en-US" sz="1500" b="1" dirty="0">
              <a:latin typeface="+mn-ea"/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273437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500" b="1" dirty="0" err="1" smtClean="0">
                <a:latin typeface="+mn-lt"/>
                <a:ea typeface="+mn-ea"/>
              </a:rPr>
              <a:t>부천실버스</a:t>
            </a:r>
            <a:endParaRPr kumimoji="0" lang="ko-KR" altLang="en-US" sz="1500" b="1" dirty="0">
              <a:latin typeface="+mn-lt"/>
              <a:ea typeface="+mn-ea"/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309156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500" b="1" dirty="0" smtClean="0">
                <a:latin typeface="+mn-lt"/>
                <a:ea typeface="+mn-ea"/>
              </a:rPr>
              <a:t>중동외인구단</a:t>
            </a:r>
            <a:endParaRPr kumimoji="0" lang="ko-KR" altLang="en-US" sz="1500" b="1" dirty="0">
              <a:latin typeface="+mn-lt"/>
              <a:ea typeface="+mn-ea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344875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마나스</a:t>
            </a:r>
            <a:endParaRPr lang="ko-KR" altLang="en-US" sz="1500" b="1" dirty="0"/>
          </a:p>
        </p:txBody>
      </p:sp>
      <p:sp>
        <p:nvSpPr>
          <p:cNvPr id="317" name="TextBox 316"/>
          <p:cNvSpPr txBox="1"/>
          <p:nvPr/>
        </p:nvSpPr>
        <p:spPr>
          <a:xfrm>
            <a:off x="380594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고강놀이처럼</a:t>
            </a:r>
            <a:endParaRPr lang="ko-KR" altLang="en-US" sz="1500" b="1" dirty="0"/>
          </a:p>
        </p:txBody>
      </p:sp>
      <p:sp>
        <p:nvSpPr>
          <p:cNvPr id="318" name="TextBox 317"/>
          <p:cNvSpPr txBox="1"/>
          <p:nvPr/>
        </p:nvSpPr>
        <p:spPr>
          <a:xfrm>
            <a:off x="416313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좋은사람들</a:t>
            </a:r>
            <a:endParaRPr lang="ko-KR" altLang="en-US" sz="1500" b="1" dirty="0"/>
          </a:p>
        </p:txBody>
      </p:sp>
      <p:sp>
        <p:nvSpPr>
          <p:cNvPr id="319" name="TextBox 318"/>
          <p:cNvSpPr txBox="1"/>
          <p:nvPr/>
        </p:nvSpPr>
        <p:spPr>
          <a:xfrm>
            <a:off x="444889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언더윈드</a:t>
            </a:r>
            <a:endParaRPr lang="ko-KR" altLang="en-US" sz="1500" b="1" dirty="0"/>
          </a:p>
        </p:txBody>
      </p:sp>
      <p:sp>
        <p:nvSpPr>
          <p:cNvPr id="320" name="TextBox 319"/>
          <p:cNvSpPr txBox="1"/>
          <p:nvPr/>
        </p:nvSpPr>
        <p:spPr>
          <a:xfrm>
            <a:off x="480608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홀리임팩트</a:t>
            </a:r>
            <a:endParaRPr lang="en-US" altLang="ko-KR" sz="1500" b="1" dirty="0" smtClean="0"/>
          </a:p>
        </p:txBody>
      </p:sp>
      <p:sp>
        <p:nvSpPr>
          <p:cNvPr id="321" name="TextBox 320"/>
          <p:cNvSpPr txBox="1"/>
          <p:nvPr/>
        </p:nvSpPr>
        <p:spPr>
          <a:xfrm>
            <a:off x="516327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걍선수</a:t>
            </a:r>
            <a:endParaRPr lang="en-US" altLang="ko-KR" sz="1500" b="1" dirty="0" smtClean="0"/>
          </a:p>
        </p:txBody>
      </p:sp>
      <p:sp>
        <p:nvSpPr>
          <p:cNvPr id="322" name="TextBox 321"/>
          <p:cNvSpPr txBox="1"/>
          <p:nvPr/>
        </p:nvSpPr>
        <p:spPr>
          <a:xfrm>
            <a:off x="552046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메이져</a:t>
            </a:r>
            <a:endParaRPr lang="ko-KR" altLang="en-US" sz="1500" b="1" dirty="0"/>
          </a:p>
        </p:txBody>
      </p:sp>
      <p:sp>
        <p:nvSpPr>
          <p:cNvPr id="323" name="TextBox 322"/>
          <p:cNvSpPr txBox="1"/>
          <p:nvPr/>
        </p:nvSpPr>
        <p:spPr>
          <a:xfrm>
            <a:off x="587765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500" b="1" dirty="0" smtClean="0">
                <a:latin typeface="+mn-lt"/>
                <a:ea typeface="+mn-ea"/>
              </a:rPr>
              <a:t>OJP</a:t>
            </a:r>
            <a:endParaRPr kumimoji="0" lang="ko-KR" altLang="en-US" sz="1500" b="1" dirty="0">
              <a:latin typeface="+mn-lt"/>
              <a:ea typeface="+mn-ea"/>
            </a:endParaRPr>
          </a:p>
        </p:txBody>
      </p:sp>
      <p:sp>
        <p:nvSpPr>
          <p:cNvPr id="324" name="TextBox 323"/>
          <p:cNvSpPr txBox="1"/>
          <p:nvPr/>
        </p:nvSpPr>
        <p:spPr>
          <a:xfrm>
            <a:off x="6234841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제트버팔로</a:t>
            </a:r>
            <a:endParaRPr lang="ko-KR" altLang="en-US" sz="1500" b="1" dirty="0"/>
          </a:p>
        </p:txBody>
      </p:sp>
      <p:sp>
        <p:nvSpPr>
          <p:cNvPr id="325" name="TextBox 324"/>
          <p:cNvSpPr txBox="1"/>
          <p:nvPr/>
        </p:nvSpPr>
        <p:spPr>
          <a:xfrm>
            <a:off x="666346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500" b="1" dirty="0" err="1" smtClean="0">
                <a:latin typeface="+mn-lt"/>
                <a:ea typeface="+mn-ea"/>
              </a:rPr>
              <a:t>삼일회계법인</a:t>
            </a:r>
            <a:endParaRPr kumimoji="0" lang="ko-KR" altLang="en-US" sz="1500" b="1" dirty="0">
              <a:latin typeface="+mn-lt"/>
              <a:ea typeface="+mn-ea"/>
            </a:endParaRPr>
          </a:p>
        </p:txBody>
      </p:sp>
      <p:sp>
        <p:nvSpPr>
          <p:cNvPr id="326" name="TextBox 325"/>
          <p:cNvSpPr txBox="1"/>
          <p:nvPr/>
        </p:nvSpPr>
        <p:spPr>
          <a:xfrm>
            <a:off x="702065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500" b="1" dirty="0" smtClean="0">
                <a:latin typeface="+mn-ea"/>
              </a:rPr>
              <a:t>K - </a:t>
            </a:r>
            <a:r>
              <a:rPr lang="ko-KR" altLang="en-US" sz="1500" b="1" dirty="0" err="1" smtClean="0">
                <a:latin typeface="+mn-ea"/>
              </a:rPr>
              <a:t>나이츠</a:t>
            </a:r>
            <a:endParaRPr lang="ko-KR" altLang="en-US" sz="1500" b="1" dirty="0">
              <a:latin typeface="+mn-ea"/>
            </a:endParaRPr>
          </a:p>
        </p:txBody>
      </p:sp>
      <p:sp>
        <p:nvSpPr>
          <p:cNvPr id="327" name="TextBox 326"/>
          <p:cNvSpPr txBox="1"/>
          <p:nvPr/>
        </p:nvSpPr>
        <p:spPr>
          <a:xfrm>
            <a:off x="737784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다크드래곤즈</a:t>
            </a:r>
            <a:endParaRPr lang="ko-KR" altLang="en-US" sz="1500" b="1" dirty="0"/>
          </a:p>
        </p:txBody>
      </p:sp>
      <p:sp>
        <p:nvSpPr>
          <p:cNvPr id="328" name="TextBox 327"/>
          <p:cNvSpPr txBox="1"/>
          <p:nvPr/>
        </p:nvSpPr>
        <p:spPr>
          <a:xfrm>
            <a:off x="773503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스카이</a:t>
            </a:r>
            <a:endParaRPr lang="ko-KR" altLang="en-US" sz="1500" b="1" dirty="0"/>
          </a:p>
        </p:txBody>
      </p:sp>
      <p:sp>
        <p:nvSpPr>
          <p:cNvPr id="329" name="TextBox 328"/>
          <p:cNvSpPr txBox="1"/>
          <p:nvPr/>
        </p:nvSpPr>
        <p:spPr>
          <a:xfrm>
            <a:off x="809222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재규어</a:t>
            </a:r>
            <a:endParaRPr lang="ko-KR" altLang="en-US" sz="1500" b="1" dirty="0"/>
          </a:p>
        </p:txBody>
      </p:sp>
      <p:sp>
        <p:nvSpPr>
          <p:cNvPr id="330" name="TextBox 329"/>
          <p:cNvSpPr txBox="1"/>
          <p:nvPr/>
        </p:nvSpPr>
        <p:spPr>
          <a:xfrm>
            <a:off x="8449465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500" b="1" dirty="0" err="1" smtClean="0">
                <a:latin typeface="+mn-lt"/>
                <a:ea typeface="+mn-ea"/>
              </a:rPr>
              <a:t>원종엠퍼로스</a:t>
            </a:r>
            <a:endParaRPr kumimoji="0" lang="ko-KR" altLang="en-US" sz="1500" b="1" dirty="0">
              <a:latin typeface="+mn-lt"/>
              <a:ea typeface="+mn-ea"/>
            </a:endParaRPr>
          </a:p>
        </p:txBody>
      </p:sp>
      <p:cxnSp>
        <p:nvCxnSpPr>
          <p:cNvPr id="341" name="직선 연결선 340"/>
          <p:cNvCxnSpPr/>
          <p:nvPr/>
        </p:nvCxnSpPr>
        <p:spPr bwMode="auto">
          <a:xfrm rot="10800000" flipV="1">
            <a:off x="704823" y="3357562"/>
            <a:ext cx="243326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직선 연결선 344"/>
          <p:cNvCxnSpPr/>
          <p:nvPr/>
        </p:nvCxnSpPr>
        <p:spPr bwMode="auto">
          <a:xfrm rot="10800000">
            <a:off x="500034" y="2643182"/>
            <a:ext cx="285752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직선 연결선 352"/>
          <p:cNvCxnSpPr/>
          <p:nvPr/>
        </p:nvCxnSpPr>
        <p:spPr bwMode="auto">
          <a:xfrm rot="10800000" flipV="1">
            <a:off x="1571605" y="2643182"/>
            <a:ext cx="252540" cy="27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직선 연결선 353"/>
          <p:cNvCxnSpPr/>
          <p:nvPr/>
        </p:nvCxnSpPr>
        <p:spPr bwMode="auto">
          <a:xfrm rot="10800000" flipV="1">
            <a:off x="2928926" y="3338512"/>
            <a:ext cx="252540" cy="27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직선 연결선 354"/>
          <p:cNvCxnSpPr/>
          <p:nvPr/>
        </p:nvCxnSpPr>
        <p:spPr bwMode="auto">
          <a:xfrm rot="10800000" flipV="1">
            <a:off x="2952613" y="2630942"/>
            <a:ext cx="252540" cy="27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직선 연결선 355"/>
          <p:cNvCxnSpPr/>
          <p:nvPr/>
        </p:nvCxnSpPr>
        <p:spPr bwMode="auto">
          <a:xfrm rot="10800000" flipV="1">
            <a:off x="3929058" y="3357562"/>
            <a:ext cx="252540" cy="27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직선 연결선 356"/>
          <p:cNvCxnSpPr/>
          <p:nvPr/>
        </p:nvCxnSpPr>
        <p:spPr bwMode="auto">
          <a:xfrm rot="10800000">
            <a:off x="4643438" y="2626849"/>
            <a:ext cx="428628" cy="680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직선 연결선 359"/>
          <p:cNvCxnSpPr/>
          <p:nvPr/>
        </p:nvCxnSpPr>
        <p:spPr bwMode="auto">
          <a:xfrm rot="10800000" flipV="1">
            <a:off x="5715008" y="2633657"/>
            <a:ext cx="428628" cy="27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직선 연결선 361"/>
          <p:cNvCxnSpPr/>
          <p:nvPr/>
        </p:nvCxnSpPr>
        <p:spPr bwMode="auto">
          <a:xfrm rot="10800000" flipV="1">
            <a:off x="7172343" y="3338512"/>
            <a:ext cx="252540" cy="27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직선 연결선 362"/>
          <p:cNvCxnSpPr/>
          <p:nvPr/>
        </p:nvCxnSpPr>
        <p:spPr bwMode="auto">
          <a:xfrm rot="10800000" flipV="1">
            <a:off x="7234256" y="2633657"/>
            <a:ext cx="214314" cy="27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직선 연결선 364"/>
          <p:cNvCxnSpPr/>
          <p:nvPr/>
        </p:nvCxnSpPr>
        <p:spPr bwMode="auto">
          <a:xfrm rot="10800000" flipV="1">
            <a:off x="8286776" y="2633657"/>
            <a:ext cx="252540" cy="27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직선 연결선 339"/>
          <p:cNvCxnSpPr/>
          <p:nvPr/>
        </p:nvCxnSpPr>
        <p:spPr bwMode="auto">
          <a:xfrm rot="10800000" flipV="1">
            <a:off x="1285852" y="1785926"/>
            <a:ext cx="540000" cy="31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직선 연결선 343"/>
          <p:cNvCxnSpPr/>
          <p:nvPr/>
        </p:nvCxnSpPr>
        <p:spPr bwMode="auto">
          <a:xfrm rot="10800000">
            <a:off x="2312657" y="1214422"/>
            <a:ext cx="1152000" cy="18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직선 연결선 346"/>
          <p:cNvCxnSpPr/>
          <p:nvPr/>
        </p:nvCxnSpPr>
        <p:spPr bwMode="auto">
          <a:xfrm rot="10800000" flipV="1">
            <a:off x="2957491" y="1785926"/>
            <a:ext cx="540000" cy="154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직선 연결선 348"/>
          <p:cNvCxnSpPr/>
          <p:nvPr/>
        </p:nvCxnSpPr>
        <p:spPr bwMode="auto">
          <a:xfrm rot="10800000" flipV="1">
            <a:off x="5072066" y="1785926"/>
            <a:ext cx="500066" cy="154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직선 연결선 350"/>
          <p:cNvCxnSpPr/>
          <p:nvPr/>
        </p:nvCxnSpPr>
        <p:spPr bwMode="auto">
          <a:xfrm rot="10800000">
            <a:off x="7250644" y="1785926"/>
            <a:ext cx="576000" cy="31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직선 연결선 360"/>
          <p:cNvCxnSpPr/>
          <p:nvPr/>
        </p:nvCxnSpPr>
        <p:spPr bwMode="auto">
          <a:xfrm rot="10800000">
            <a:off x="6643702" y="1214422"/>
            <a:ext cx="1166035" cy="1858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264</Words>
  <Application>Microsoft Office PowerPoint</Application>
  <PresentationFormat>화면 슬라이드 쇼(4:3)</PresentationFormat>
  <Paragraphs>159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lee</dc:creator>
  <cp:lastModifiedBy>Love</cp:lastModifiedBy>
  <cp:revision>151</cp:revision>
  <dcterms:created xsi:type="dcterms:W3CDTF">2011-04-27T06:28:06Z</dcterms:created>
  <dcterms:modified xsi:type="dcterms:W3CDTF">2014-07-21T01:05:55Z</dcterms:modified>
</cp:coreProperties>
</file>