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79" r:id="rId2"/>
    <p:sldId id="278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3F6FB"/>
    <a:srgbClr val="C8E0FC"/>
    <a:srgbClr val="FFFFFF"/>
    <a:srgbClr val="D0EBF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211C6A-37EC-41C7-92B1-C3B916CF1396}" type="datetimeFigureOut">
              <a:rPr lang="ko-KR" altLang="en-US" smtClean="0"/>
              <a:pPr/>
              <a:t>2013-08-20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396648-6A93-4D84-8450-D2D89C4B51C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396648-6A93-4D84-8450-D2D89C4B51C7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396648-6A93-4D84-8450-D2D89C4B51C7}" type="slidenum">
              <a:rPr lang="ko-KR" altLang="en-US" smtClean="0"/>
              <a:pPr/>
              <a:t>2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2013-08-20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2013-08-20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2013-08-20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6" descr="C:\Documents and Settings\lee\Local Settings\Temporary Internet Files\Content.IE5\K5GRGBSR\MP900446699[1].jpg"/>
          <p:cNvPicPr>
            <a:picLocks noChangeAspect="1" noChangeArrowheads="1"/>
          </p:cNvPicPr>
          <p:nvPr userDrawn="1"/>
        </p:nvPicPr>
        <p:blipFill>
          <a:blip r:embed="rId2" cstate="print">
            <a:lum bright="43000" contrast="-4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2013-08-20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  <p:grpSp>
        <p:nvGrpSpPr>
          <p:cNvPr id="11" name="그룹 10"/>
          <p:cNvGrpSpPr/>
          <p:nvPr userDrawn="1"/>
        </p:nvGrpSpPr>
        <p:grpSpPr>
          <a:xfrm>
            <a:off x="7137066" y="6255542"/>
            <a:ext cx="2000264" cy="602245"/>
            <a:chOff x="7000892" y="6263634"/>
            <a:chExt cx="2000264" cy="602245"/>
          </a:xfrm>
        </p:grpSpPr>
        <p:pic>
          <p:nvPicPr>
            <p:cNvPr id="9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 l="12109" t="13195" r="76952" b="80951"/>
            <a:stretch>
              <a:fillRect/>
            </a:stretch>
          </p:blipFill>
          <p:spPr bwMode="auto">
            <a:xfrm>
              <a:off x="7000892" y="6263634"/>
              <a:ext cx="2000264" cy="6022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0" name="직사각형 9"/>
            <p:cNvSpPr/>
            <p:nvPr/>
          </p:nvSpPr>
          <p:spPr>
            <a:xfrm>
              <a:off x="7429512" y="6631880"/>
              <a:ext cx="1571644" cy="214314"/>
            </a:xfrm>
            <a:prstGeom prst="rect">
              <a:avLst/>
            </a:prstGeom>
            <a:solidFill>
              <a:srgbClr val="D3F6FB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p3d extrusionH="57150">
                <a:bevelT w="38100" h="38100"/>
              </a:sp3d>
            </a:bodyPr>
            <a:lstStyle/>
            <a:p>
              <a:pPr algn="ctr"/>
              <a:r>
                <a:rPr lang="ko-KR" altLang="en-US" sz="1200" dirty="0" smtClean="0">
                  <a:solidFill>
                    <a:schemeClr val="tx1"/>
                  </a:solidFill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a:rPr>
                <a:t>부천시야구연합회</a:t>
              </a:r>
              <a:endParaRPr lang="ko-KR" altLang="en-US" sz="1400" dirty="0">
                <a:solidFill>
                  <a:schemeClr val="tx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2013-08-20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2013-08-20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2013-08-20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2013-08-20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2013-08-20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2013-08-20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2013-08-20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E77073-F562-4E10-984E-3BCFE467F4B4}" type="datetimeFigureOut">
              <a:rPr lang="ko-KR" altLang="en-US" smtClean="0"/>
              <a:pPr/>
              <a:t>2013-08-20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2339752" y="4221088"/>
            <a:ext cx="428628" cy="160196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kumimoji="0" lang="ko-KR" altLang="en-US" sz="1100" b="1" dirty="0" smtClean="0">
                <a:solidFill>
                  <a:schemeClr val="tx1"/>
                </a:solidFill>
              </a:rPr>
              <a:t>카사노바</a:t>
            </a:r>
            <a:endParaRPr kumimoji="0"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2915816" y="4221088"/>
            <a:ext cx="428628" cy="160196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100" b="1" dirty="0" smtClean="0">
                <a:solidFill>
                  <a:schemeClr val="tx1"/>
                </a:solidFill>
              </a:rPr>
              <a:t>브라더스</a:t>
            </a:r>
            <a:endParaRPr kumimoji="0"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3491880" y="4221088"/>
            <a:ext cx="428628" cy="160196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100" b="1" dirty="0" smtClean="0">
                <a:solidFill>
                  <a:schemeClr val="tx1"/>
                </a:solidFill>
              </a:rPr>
              <a:t>메이져</a:t>
            </a:r>
            <a:endParaRPr kumimoji="0"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4067944" y="4221088"/>
            <a:ext cx="428628" cy="160196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ko-KR" sz="11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100" b="1" dirty="0" smtClean="0">
                <a:solidFill>
                  <a:schemeClr val="tx1"/>
                </a:solidFill>
              </a:rPr>
              <a:t>타이거즈</a:t>
            </a:r>
            <a:endParaRPr kumimoji="0"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4644008" y="4221088"/>
            <a:ext cx="428628" cy="160196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kumimoji="0" lang="ko-KR" altLang="en-US" sz="1100" b="1" dirty="0" smtClean="0">
                <a:solidFill>
                  <a:schemeClr val="tx1"/>
                </a:solidFill>
              </a:rPr>
              <a:t>레인져스</a:t>
            </a:r>
            <a:r>
              <a:rPr kumimoji="0" lang="en-US" altLang="ko-KR" sz="1100" b="1" dirty="0" smtClean="0">
                <a:solidFill>
                  <a:schemeClr val="tx1"/>
                </a:solidFill>
              </a:rPr>
              <a:t>80</a:t>
            </a:r>
            <a:endParaRPr kumimoji="0"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5220072" y="4221088"/>
            <a:ext cx="428628" cy="160196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100" b="1" dirty="0" smtClean="0">
                <a:solidFill>
                  <a:schemeClr val="tx1"/>
                </a:solidFill>
              </a:rPr>
              <a:t>B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100" b="1" dirty="0" smtClean="0">
                <a:solidFill>
                  <a:schemeClr val="tx1"/>
                </a:solidFill>
              </a:rPr>
              <a:t>-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100" b="1" dirty="0" smtClean="0">
                <a:solidFill>
                  <a:schemeClr val="tx1"/>
                </a:solidFill>
              </a:rPr>
              <a:t>F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100" b="1" dirty="0" smtClean="0">
                <a:solidFill>
                  <a:schemeClr val="tx1"/>
                </a:solidFill>
              </a:rPr>
              <a:t>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100" b="1" dirty="0" smtClean="0">
                <a:solidFill>
                  <a:schemeClr val="tx1"/>
                </a:solidFill>
              </a:rPr>
              <a:t>M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100" b="1" dirty="0" smtClean="0">
                <a:solidFill>
                  <a:schemeClr val="tx1"/>
                </a:solidFill>
              </a:rPr>
              <a:t>I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100" b="1" dirty="0" smtClean="0">
                <a:solidFill>
                  <a:schemeClr val="tx1"/>
                </a:solidFill>
              </a:rPr>
              <a:t>L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100" b="1" dirty="0" smtClean="0">
                <a:solidFill>
                  <a:schemeClr val="tx1"/>
                </a:solidFill>
              </a:rPr>
              <a:t>Y</a:t>
            </a:r>
            <a:endParaRPr kumimoji="0"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5796136" y="4221088"/>
            <a:ext cx="428628" cy="160196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o-KR" altLang="en-US" sz="1100" b="1" dirty="0" smtClean="0">
                <a:solidFill>
                  <a:schemeClr val="tx1"/>
                </a:solidFill>
              </a:rPr>
              <a:t>미래메디컬센터</a:t>
            </a:r>
            <a:endParaRPr kumimoji="0"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6372200" y="4221088"/>
            <a:ext cx="428628" cy="160196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100" b="1" dirty="0" smtClean="0">
                <a:solidFill>
                  <a:schemeClr val="tx1"/>
                </a:solidFill>
              </a:rPr>
              <a:t>무적파이터스</a:t>
            </a:r>
            <a:endParaRPr kumimoji="0" lang="ko-KR" altLang="en-US" sz="1100" b="1" dirty="0">
              <a:solidFill>
                <a:schemeClr val="tx1"/>
              </a:solidFill>
            </a:endParaRPr>
          </a:p>
        </p:txBody>
      </p:sp>
      <p:grpSp>
        <p:nvGrpSpPr>
          <p:cNvPr id="2" name="그룹 26"/>
          <p:cNvGrpSpPr>
            <a:grpSpLocks/>
          </p:cNvGrpSpPr>
          <p:nvPr/>
        </p:nvGrpSpPr>
        <p:grpSpPr bwMode="auto">
          <a:xfrm>
            <a:off x="2446560" y="3199285"/>
            <a:ext cx="857250" cy="728163"/>
            <a:chOff x="71406" y="5000636"/>
            <a:chExt cx="1001720" cy="357190"/>
          </a:xfrm>
        </p:grpSpPr>
        <p:cxnSp>
          <p:nvCxnSpPr>
            <p:cNvPr id="21" name="직선 연결선 20"/>
            <p:cNvCxnSpPr/>
            <p:nvPr/>
          </p:nvCxnSpPr>
          <p:spPr>
            <a:xfrm>
              <a:off x="71406" y="5000636"/>
              <a:ext cx="999866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직선 연결선 22"/>
            <p:cNvCxnSpPr/>
            <p:nvPr/>
          </p:nvCxnSpPr>
          <p:spPr>
            <a:xfrm rot="5400000" flipH="1" flipV="1">
              <a:off x="-106262" y="5178303"/>
              <a:ext cx="357190" cy="1856"/>
            </a:xfrm>
            <a:prstGeom prst="line">
              <a:avLst/>
            </a:prstGeom>
            <a:ln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4" name="직선 연결선 23"/>
            <p:cNvCxnSpPr/>
            <p:nvPr/>
          </p:nvCxnSpPr>
          <p:spPr>
            <a:xfrm rot="5400000" flipH="1" flipV="1">
              <a:off x="893604" y="5178304"/>
              <a:ext cx="357190" cy="185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그룹 27"/>
          <p:cNvGrpSpPr>
            <a:grpSpLocks/>
          </p:cNvGrpSpPr>
          <p:nvPr/>
        </p:nvGrpSpPr>
        <p:grpSpPr bwMode="auto">
          <a:xfrm>
            <a:off x="3589560" y="3199285"/>
            <a:ext cx="857250" cy="728163"/>
            <a:chOff x="71406" y="5000636"/>
            <a:chExt cx="1001720" cy="357190"/>
          </a:xfrm>
        </p:grpSpPr>
        <p:cxnSp>
          <p:nvCxnSpPr>
            <p:cNvPr id="29" name="직선 연결선 28"/>
            <p:cNvCxnSpPr/>
            <p:nvPr/>
          </p:nvCxnSpPr>
          <p:spPr>
            <a:xfrm>
              <a:off x="71406" y="5000636"/>
              <a:ext cx="999866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직선 연결선 29"/>
            <p:cNvCxnSpPr/>
            <p:nvPr/>
          </p:nvCxnSpPr>
          <p:spPr>
            <a:xfrm rot="5400000" flipH="1" flipV="1">
              <a:off x="-106262" y="5178303"/>
              <a:ext cx="357190" cy="1856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직선 연결선 30"/>
            <p:cNvCxnSpPr/>
            <p:nvPr/>
          </p:nvCxnSpPr>
          <p:spPr>
            <a:xfrm rot="5400000" flipH="1" flipV="1">
              <a:off x="893604" y="5178304"/>
              <a:ext cx="357190" cy="185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그룹 31"/>
          <p:cNvGrpSpPr>
            <a:grpSpLocks/>
          </p:cNvGrpSpPr>
          <p:nvPr/>
        </p:nvGrpSpPr>
        <p:grpSpPr bwMode="auto">
          <a:xfrm>
            <a:off x="4732560" y="3199285"/>
            <a:ext cx="857250" cy="728163"/>
            <a:chOff x="71406" y="5000636"/>
            <a:chExt cx="1001720" cy="357190"/>
          </a:xfrm>
        </p:grpSpPr>
        <p:cxnSp>
          <p:nvCxnSpPr>
            <p:cNvPr id="33" name="직선 연결선 32"/>
            <p:cNvCxnSpPr/>
            <p:nvPr/>
          </p:nvCxnSpPr>
          <p:spPr>
            <a:xfrm>
              <a:off x="71406" y="5000636"/>
              <a:ext cx="999866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직선 연결선 33"/>
            <p:cNvCxnSpPr/>
            <p:nvPr/>
          </p:nvCxnSpPr>
          <p:spPr>
            <a:xfrm rot="5400000" flipH="1" flipV="1">
              <a:off x="-106262" y="5178303"/>
              <a:ext cx="357190" cy="185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직선 연결선 34"/>
            <p:cNvCxnSpPr/>
            <p:nvPr/>
          </p:nvCxnSpPr>
          <p:spPr>
            <a:xfrm rot="5400000" flipH="1" flipV="1">
              <a:off x="893604" y="5178304"/>
              <a:ext cx="357190" cy="1854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2" name="그룹 35"/>
          <p:cNvGrpSpPr>
            <a:grpSpLocks/>
          </p:cNvGrpSpPr>
          <p:nvPr/>
        </p:nvGrpSpPr>
        <p:grpSpPr bwMode="auto">
          <a:xfrm>
            <a:off x="5875560" y="3199285"/>
            <a:ext cx="857250" cy="728163"/>
            <a:chOff x="71406" y="5000636"/>
            <a:chExt cx="1001720" cy="357190"/>
          </a:xfrm>
        </p:grpSpPr>
        <p:cxnSp>
          <p:nvCxnSpPr>
            <p:cNvPr id="37" name="직선 연결선 36"/>
            <p:cNvCxnSpPr/>
            <p:nvPr/>
          </p:nvCxnSpPr>
          <p:spPr>
            <a:xfrm>
              <a:off x="71406" y="5000636"/>
              <a:ext cx="999866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직선 연결선 37"/>
            <p:cNvCxnSpPr/>
            <p:nvPr/>
          </p:nvCxnSpPr>
          <p:spPr>
            <a:xfrm rot="5400000" flipH="1" flipV="1">
              <a:off x="-106262" y="5178303"/>
              <a:ext cx="357190" cy="1856"/>
            </a:xfrm>
            <a:prstGeom prst="line">
              <a:avLst/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9" name="직선 연결선 38"/>
            <p:cNvCxnSpPr/>
            <p:nvPr/>
          </p:nvCxnSpPr>
          <p:spPr>
            <a:xfrm rot="5400000" flipH="1" flipV="1">
              <a:off x="893604" y="5178304"/>
              <a:ext cx="357190" cy="185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84" name="그룹 55"/>
          <p:cNvGrpSpPr>
            <a:grpSpLocks/>
          </p:cNvGrpSpPr>
          <p:nvPr/>
        </p:nvGrpSpPr>
        <p:grpSpPr bwMode="auto">
          <a:xfrm>
            <a:off x="2803748" y="2342034"/>
            <a:ext cx="1285875" cy="873795"/>
            <a:chOff x="71406" y="5000636"/>
            <a:chExt cx="1001720" cy="357190"/>
          </a:xfrm>
        </p:grpSpPr>
        <p:cxnSp>
          <p:nvCxnSpPr>
            <p:cNvPr id="57" name="직선 연결선 56"/>
            <p:cNvCxnSpPr/>
            <p:nvPr/>
          </p:nvCxnSpPr>
          <p:spPr>
            <a:xfrm>
              <a:off x="71406" y="5000636"/>
              <a:ext cx="1000483" cy="132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직선 연결선 57"/>
            <p:cNvCxnSpPr/>
            <p:nvPr/>
          </p:nvCxnSpPr>
          <p:spPr>
            <a:xfrm rot="5400000" flipH="1" flipV="1">
              <a:off x="-106570" y="5178613"/>
              <a:ext cx="357190" cy="1236"/>
            </a:xfrm>
            <a:prstGeom prst="line">
              <a:avLst/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9" name="직선 연결선 58"/>
            <p:cNvCxnSpPr/>
            <p:nvPr/>
          </p:nvCxnSpPr>
          <p:spPr>
            <a:xfrm rot="5400000" flipH="1" flipV="1">
              <a:off x="893912" y="5178612"/>
              <a:ext cx="357190" cy="1237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2" name="그룹 59"/>
          <p:cNvGrpSpPr>
            <a:grpSpLocks/>
          </p:cNvGrpSpPr>
          <p:nvPr/>
        </p:nvGrpSpPr>
        <p:grpSpPr bwMode="auto">
          <a:xfrm>
            <a:off x="5018310" y="2342034"/>
            <a:ext cx="1285875" cy="873795"/>
            <a:chOff x="71406" y="5000636"/>
            <a:chExt cx="1001720" cy="357190"/>
          </a:xfrm>
        </p:grpSpPr>
        <p:cxnSp>
          <p:nvCxnSpPr>
            <p:cNvPr id="61" name="직선 연결선 60"/>
            <p:cNvCxnSpPr/>
            <p:nvPr/>
          </p:nvCxnSpPr>
          <p:spPr>
            <a:xfrm>
              <a:off x="71406" y="5000636"/>
              <a:ext cx="1000484" cy="132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직선 연결선 61"/>
            <p:cNvCxnSpPr/>
            <p:nvPr/>
          </p:nvCxnSpPr>
          <p:spPr>
            <a:xfrm rot="5400000" flipH="1" flipV="1">
              <a:off x="-106570" y="5178612"/>
              <a:ext cx="357190" cy="1237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3" name="직선 연결선 62"/>
            <p:cNvCxnSpPr/>
            <p:nvPr/>
          </p:nvCxnSpPr>
          <p:spPr>
            <a:xfrm rot="5400000" flipH="1" flipV="1">
              <a:off x="893913" y="5178613"/>
              <a:ext cx="357190" cy="1236"/>
            </a:xfrm>
            <a:prstGeom prst="line">
              <a:avLst/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44" name="그룹 71"/>
          <p:cNvGrpSpPr>
            <a:grpSpLocks/>
          </p:cNvGrpSpPr>
          <p:nvPr/>
        </p:nvGrpSpPr>
        <p:grpSpPr bwMode="auto">
          <a:xfrm>
            <a:off x="3375248" y="1484784"/>
            <a:ext cx="2286000" cy="873795"/>
            <a:chOff x="71406" y="5000636"/>
            <a:chExt cx="1001720" cy="357190"/>
          </a:xfrm>
        </p:grpSpPr>
        <p:cxnSp>
          <p:nvCxnSpPr>
            <p:cNvPr id="73" name="직선 연결선 72"/>
            <p:cNvCxnSpPr/>
            <p:nvPr/>
          </p:nvCxnSpPr>
          <p:spPr>
            <a:xfrm>
              <a:off x="71406" y="5000636"/>
              <a:ext cx="1000329" cy="132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직선 연결선 73"/>
            <p:cNvCxnSpPr/>
            <p:nvPr/>
          </p:nvCxnSpPr>
          <p:spPr>
            <a:xfrm rot="5400000" flipH="1" flipV="1">
              <a:off x="-106493" y="5178535"/>
              <a:ext cx="357190" cy="1391"/>
            </a:xfrm>
            <a:prstGeom prst="line">
              <a:avLst/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5" name="직선 연결선 74"/>
            <p:cNvCxnSpPr/>
            <p:nvPr/>
          </p:nvCxnSpPr>
          <p:spPr>
            <a:xfrm rot="5400000" flipH="1" flipV="1">
              <a:off x="893836" y="5178535"/>
              <a:ext cx="357190" cy="1391"/>
            </a:xfrm>
            <a:prstGeom prst="line">
              <a:avLst/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5185" name="TextBox 84"/>
          <p:cNvSpPr txBox="1">
            <a:spLocks noChangeArrowheads="1"/>
          </p:cNvSpPr>
          <p:nvPr/>
        </p:nvSpPr>
        <p:spPr bwMode="auto">
          <a:xfrm>
            <a:off x="2375123" y="3342159"/>
            <a:ext cx="1000125" cy="564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8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4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000" dirty="0" smtClean="0">
                <a:latin typeface="맑은 고딕" pitchFamily="50" charset="-127"/>
                <a:ea typeface="맑은 고딕" pitchFamily="50" charset="-127"/>
              </a:rPr>
              <a:t>까치울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구장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9</a:t>
            </a:r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86" name="TextBox 85"/>
          <p:cNvSpPr txBox="1">
            <a:spLocks noChangeArrowheads="1"/>
          </p:cNvSpPr>
          <p:nvPr/>
        </p:nvSpPr>
        <p:spPr bwMode="auto">
          <a:xfrm>
            <a:off x="3518123" y="3342159"/>
            <a:ext cx="1000125" cy="564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8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4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 smtClean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000" dirty="0" smtClean="0">
                <a:latin typeface="맑은 고딕" pitchFamily="50" charset="-127"/>
                <a:ea typeface="맑은 고딕" pitchFamily="50" charset="-127"/>
              </a:rPr>
              <a:t>까치울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구장</a:t>
            </a:r>
            <a:endParaRPr kumimoji="0" lang="en-US" altLang="ko-KR" sz="1000" dirty="0" smtClean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11:00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87" name="TextBox 86"/>
          <p:cNvSpPr txBox="1">
            <a:spLocks noChangeArrowheads="1"/>
          </p:cNvSpPr>
          <p:nvPr/>
        </p:nvSpPr>
        <p:spPr bwMode="auto">
          <a:xfrm>
            <a:off x="4661123" y="3342159"/>
            <a:ext cx="1000125" cy="564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8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4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000" dirty="0" smtClean="0">
                <a:latin typeface="맑은 고딕" pitchFamily="50" charset="-127"/>
                <a:ea typeface="맑은 고딕" pitchFamily="50" charset="-127"/>
              </a:rPr>
              <a:t>까치울구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장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13:00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88" name="TextBox 87"/>
          <p:cNvSpPr txBox="1">
            <a:spLocks noChangeArrowheads="1"/>
          </p:cNvSpPr>
          <p:nvPr/>
        </p:nvSpPr>
        <p:spPr bwMode="auto">
          <a:xfrm>
            <a:off x="5804123" y="3342160"/>
            <a:ext cx="1000125" cy="5646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8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4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000" dirty="0" smtClean="0">
                <a:latin typeface="맑은 고딕" pitchFamily="50" charset="-127"/>
                <a:ea typeface="맑은 고딕" pitchFamily="50" charset="-127"/>
              </a:rPr>
              <a:t>까치울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구장</a:t>
            </a:r>
            <a:endParaRPr kumimoji="0" lang="en-US" altLang="ko-KR" sz="1000" dirty="0" smtClean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15:00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93" name="TextBox 92"/>
          <p:cNvSpPr txBox="1">
            <a:spLocks noChangeArrowheads="1"/>
          </p:cNvSpPr>
          <p:nvPr/>
        </p:nvSpPr>
        <p:spPr bwMode="auto">
          <a:xfrm>
            <a:off x="2946623" y="2413473"/>
            <a:ext cx="1000125" cy="564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8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18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000" dirty="0" smtClean="0">
                <a:latin typeface="맑은 고딕" pitchFamily="50" charset="-127"/>
                <a:ea typeface="맑은 고딕" pitchFamily="50" charset="-127"/>
              </a:rPr>
              <a:t>까치울야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구장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15</a:t>
            </a:r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94" name="TextBox 93"/>
          <p:cNvSpPr txBox="1">
            <a:spLocks noChangeArrowheads="1"/>
          </p:cNvSpPr>
          <p:nvPr/>
        </p:nvSpPr>
        <p:spPr bwMode="auto">
          <a:xfrm>
            <a:off x="5161185" y="2413473"/>
            <a:ext cx="1000125" cy="564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8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18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000" dirty="0" smtClean="0">
                <a:latin typeface="맑은 고딕" pitchFamily="50" charset="-127"/>
                <a:ea typeface="맑은 고딕" pitchFamily="50" charset="-127"/>
              </a:rPr>
              <a:t>까치울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야구장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13:00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97" name="TextBox 96"/>
          <p:cNvSpPr txBox="1">
            <a:spLocks noChangeArrowheads="1"/>
          </p:cNvSpPr>
          <p:nvPr/>
        </p:nvSpPr>
        <p:spPr bwMode="auto">
          <a:xfrm>
            <a:off x="4018185" y="1556223"/>
            <a:ext cx="1000125" cy="564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8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25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000" dirty="0" smtClean="0">
                <a:latin typeface="맑은 고딕" pitchFamily="50" charset="-127"/>
                <a:ea typeface="맑은 고딕" pitchFamily="50" charset="-127"/>
              </a:rPr>
              <a:t>까치울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야구장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12</a:t>
            </a:r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99" name="TextBox 99"/>
          <p:cNvSpPr txBox="1">
            <a:spLocks noChangeArrowheads="1"/>
          </p:cNvSpPr>
          <p:nvPr/>
        </p:nvSpPr>
        <p:spPr bwMode="auto">
          <a:xfrm>
            <a:off x="1259632" y="188640"/>
            <a:ext cx="62646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ko-KR" altLang="en-US" sz="2400" dirty="0" smtClean="0">
                <a:latin typeface="HY견고딕" pitchFamily="18" charset="-127"/>
                <a:ea typeface="HY견고딕" pitchFamily="18" charset="-127"/>
              </a:rPr>
              <a:t>제</a:t>
            </a:r>
            <a:r>
              <a:rPr lang="en-US" altLang="ko-KR" sz="2400" dirty="0" smtClean="0">
                <a:latin typeface="HY견고딕" pitchFamily="18" charset="-127"/>
                <a:ea typeface="HY견고딕" pitchFamily="18" charset="-127"/>
              </a:rPr>
              <a:t>4</a:t>
            </a:r>
            <a:r>
              <a:rPr lang="ko-KR" altLang="en-US" sz="2400" dirty="0" smtClean="0">
                <a:latin typeface="HY견고딕" pitchFamily="18" charset="-127"/>
                <a:ea typeface="HY견고딕" pitchFamily="18" charset="-127"/>
              </a:rPr>
              <a:t>회 생활체육회장배 야구대회 </a:t>
            </a:r>
            <a:r>
              <a:rPr lang="en-US" altLang="ko-KR" sz="2400" dirty="0" smtClean="0">
                <a:latin typeface="HY견고딕" pitchFamily="18" charset="-127"/>
                <a:ea typeface="HY견고딕" pitchFamily="18" charset="-127"/>
              </a:rPr>
              <a:t>2</a:t>
            </a:r>
            <a:r>
              <a:rPr lang="ko-KR" altLang="en-US" sz="2400" dirty="0" smtClean="0">
                <a:latin typeface="HY견고딕" pitchFamily="18" charset="-127"/>
                <a:ea typeface="HY견고딕" pitchFamily="18" charset="-127"/>
              </a:rPr>
              <a:t>부 대진표</a:t>
            </a:r>
            <a:endParaRPr lang="ko-KR" altLang="en-US" sz="2400" dirty="0"/>
          </a:p>
        </p:txBody>
      </p:sp>
      <p:sp>
        <p:nvSpPr>
          <p:cNvPr id="5200" name="TextBox 93"/>
          <p:cNvSpPr txBox="1">
            <a:spLocks noChangeArrowheads="1"/>
          </p:cNvSpPr>
          <p:nvPr/>
        </p:nvSpPr>
        <p:spPr bwMode="auto">
          <a:xfrm>
            <a:off x="2375123" y="4024785"/>
            <a:ext cx="357187" cy="25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rgbClr val="FF0000"/>
                </a:solidFill>
              </a:rPr>
              <a:t>18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5201" name="TextBox 94"/>
          <p:cNvSpPr txBox="1">
            <a:spLocks noChangeArrowheads="1"/>
          </p:cNvSpPr>
          <p:nvPr/>
        </p:nvSpPr>
        <p:spPr bwMode="auto">
          <a:xfrm>
            <a:off x="2946623" y="4024785"/>
            <a:ext cx="357187" cy="25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rgbClr val="FF0000"/>
                </a:solidFill>
              </a:rPr>
              <a:t>6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5202" name="TextBox 95"/>
          <p:cNvSpPr txBox="1">
            <a:spLocks noChangeArrowheads="1"/>
          </p:cNvSpPr>
          <p:nvPr/>
        </p:nvSpPr>
        <p:spPr bwMode="auto">
          <a:xfrm>
            <a:off x="3518123" y="4024785"/>
            <a:ext cx="357187" cy="25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rgbClr val="FF0000"/>
                </a:solidFill>
              </a:rPr>
              <a:t>8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5203" name="TextBox 96"/>
          <p:cNvSpPr txBox="1">
            <a:spLocks noChangeArrowheads="1"/>
          </p:cNvSpPr>
          <p:nvPr/>
        </p:nvSpPr>
        <p:spPr bwMode="auto">
          <a:xfrm>
            <a:off x="4089623" y="4024785"/>
            <a:ext cx="357187" cy="25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rgbClr val="FF0000"/>
                </a:solidFill>
              </a:rPr>
              <a:t>5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5204" name="TextBox 97"/>
          <p:cNvSpPr txBox="1">
            <a:spLocks noChangeArrowheads="1"/>
          </p:cNvSpPr>
          <p:nvPr/>
        </p:nvSpPr>
        <p:spPr bwMode="auto">
          <a:xfrm>
            <a:off x="4661123" y="4024785"/>
            <a:ext cx="357187" cy="25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rgbClr val="FF0000"/>
                </a:solidFill>
              </a:rPr>
              <a:t>8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5205" name="TextBox 98"/>
          <p:cNvSpPr txBox="1">
            <a:spLocks noChangeArrowheads="1"/>
          </p:cNvSpPr>
          <p:nvPr/>
        </p:nvSpPr>
        <p:spPr bwMode="auto">
          <a:xfrm>
            <a:off x="5232623" y="4024785"/>
            <a:ext cx="357187" cy="25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rgbClr val="FF0000"/>
                </a:solidFill>
              </a:rPr>
              <a:t>9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5206" name="TextBox 99"/>
          <p:cNvSpPr txBox="1">
            <a:spLocks noChangeArrowheads="1"/>
          </p:cNvSpPr>
          <p:nvPr/>
        </p:nvSpPr>
        <p:spPr bwMode="auto">
          <a:xfrm>
            <a:off x="5804123" y="4024785"/>
            <a:ext cx="357187" cy="25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rgbClr val="FF0000"/>
                </a:solidFill>
              </a:rPr>
              <a:t>8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5207" name="TextBox 100"/>
          <p:cNvSpPr txBox="1">
            <a:spLocks noChangeArrowheads="1"/>
          </p:cNvSpPr>
          <p:nvPr/>
        </p:nvSpPr>
        <p:spPr bwMode="auto">
          <a:xfrm>
            <a:off x="6375623" y="4000504"/>
            <a:ext cx="35718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rgbClr val="FF0000"/>
                </a:solidFill>
              </a:rPr>
              <a:t>3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5223" name="Text Box 125"/>
          <p:cNvSpPr txBox="1">
            <a:spLocks noChangeArrowheads="1"/>
          </p:cNvSpPr>
          <p:nvPr/>
        </p:nvSpPr>
        <p:spPr bwMode="auto">
          <a:xfrm>
            <a:off x="3803873" y="1984847"/>
            <a:ext cx="384175" cy="343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5224" name="Text Box 125"/>
          <p:cNvSpPr txBox="1">
            <a:spLocks noChangeArrowheads="1"/>
          </p:cNvSpPr>
          <p:nvPr/>
        </p:nvSpPr>
        <p:spPr bwMode="auto">
          <a:xfrm>
            <a:off x="3589560" y="2842097"/>
            <a:ext cx="384175" cy="343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5225" name="Text Box 125"/>
          <p:cNvSpPr txBox="1">
            <a:spLocks noChangeArrowheads="1"/>
          </p:cNvSpPr>
          <p:nvPr/>
        </p:nvSpPr>
        <p:spPr bwMode="auto">
          <a:xfrm>
            <a:off x="5946998" y="1984847"/>
            <a:ext cx="384175" cy="343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5226" name="Text Box 125"/>
          <p:cNvSpPr txBox="1">
            <a:spLocks noChangeArrowheads="1"/>
          </p:cNvSpPr>
          <p:nvPr/>
        </p:nvSpPr>
        <p:spPr bwMode="auto">
          <a:xfrm>
            <a:off x="2375123" y="2842097"/>
            <a:ext cx="38417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1600" b="1" dirty="0" smtClean="0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①`</a:t>
            </a:r>
            <a:endParaRPr lang="en-US" altLang="ko-KR" sz="1600" b="1" dirty="0">
              <a:solidFill>
                <a:schemeClr val="hlink"/>
              </a:solidFill>
              <a:latin typeface="HY울릉도M" pitchFamily="18" charset="-127"/>
              <a:ea typeface="HY울릉도M" pitchFamily="18" charset="-127"/>
            </a:endParaRPr>
          </a:p>
        </p:txBody>
      </p:sp>
      <p:sp>
        <p:nvSpPr>
          <p:cNvPr id="5227" name="Text Box 125"/>
          <p:cNvSpPr txBox="1">
            <a:spLocks noChangeArrowheads="1"/>
          </p:cNvSpPr>
          <p:nvPr/>
        </p:nvSpPr>
        <p:spPr bwMode="auto">
          <a:xfrm>
            <a:off x="4661123" y="2842097"/>
            <a:ext cx="384175" cy="343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5228" name="Text Box 125"/>
          <p:cNvSpPr txBox="1">
            <a:spLocks noChangeArrowheads="1"/>
          </p:cNvSpPr>
          <p:nvPr/>
        </p:nvSpPr>
        <p:spPr bwMode="auto">
          <a:xfrm>
            <a:off x="5875560" y="2842097"/>
            <a:ext cx="384175" cy="343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128" name="Text Box 113"/>
          <p:cNvSpPr txBox="1">
            <a:spLocks noChangeArrowheads="1"/>
          </p:cNvSpPr>
          <p:nvPr/>
        </p:nvSpPr>
        <p:spPr bwMode="auto">
          <a:xfrm>
            <a:off x="2732310" y="1984847"/>
            <a:ext cx="384175" cy="343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ko-KR" sz="1600" b="1" dirty="0">
                <a:solidFill>
                  <a:schemeClr val="accent6">
                    <a:lumMod val="50000"/>
                  </a:schemeClr>
                </a:solidFill>
                <a:latin typeface="HY울릉도M" pitchFamily="18" charset="-127"/>
                <a:ea typeface="HY울릉도M" pitchFamily="18" charset="-127"/>
              </a:rPr>
              <a:t>③</a:t>
            </a:r>
          </a:p>
        </p:txBody>
      </p:sp>
      <p:sp>
        <p:nvSpPr>
          <p:cNvPr id="129" name="Text Box 113"/>
          <p:cNvSpPr txBox="1">
            <a:spLocks noChangeArrowheads="1"/>
          </p:cNvSpPr>
          <p:nvPr/>
        </p:nvSpPr>
        <p:spPr bwMode="auto">
          <a:xfrm>
            <a:off x="5018310" y="1984847"/>
            <a:ext cx="384175" cy="343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ko-KR" sz="1600" b="1" dirty="0">
                <a:solidFill>
                  <a:schemeClr val="accent6">
                    <a:lumMod val="50000"/>
                  </a:schemeClr>
                </a:solidFill>
                <a:latin typeface="HY울릉도M" pitchFamily="18" charset="-127"/>
                <a:ea typeface="HY울릉도M" pitchFamily="18" charset="-127"/>
              </a:rPr>
              <a:t>③</a:t>
            </a:r>
          </a:p>
        </p:txBody>
      </p:sp>
      <p:sp>
        <p:nvSpPr>
          <p:cNvPr id="132" name="직사각형 131"/>
          <p:cNvSpPr/>
          <p:nvPr/>
        </p:nvSpPr>
        <p:spPr>
          <a:xfrm>
            <a:off x="4366655" y="3244334"/>
            <a:ext cx="4106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ko-KR" b="1" dirty="0" smtClean="0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  <a:endParaRPr lang="en-US" altLang="ko-KR" b="1" dirty="0">
              <a:solidFill>
                <a:schemeClr val="hlink"/>
              </a:solidFill>
              <a:latin typeface="HY울릉도M" pitchFamily="18" charset="-127"/>
              <a:ea typeface="HY울릉도M" pitchFamily="18" charset="-127"/>
            </a:endParaRPr>
          </a:p>
        </p:txBody>
      </p:sp>
      <p:sp>
        <p:nvSpPr>
          <p:cNvPr id="133" name="직사각형 132"/>
          <p:cNvSpPr/>
          <p:nvPr/>
        </p:nvSpPr>
        <p:spPr>
          <a:xfrm>
            <a:off x="3347864" y="1052736"/>
            <a:ext cx="2160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altLang="ko-KR" b="1" dirty="0" smtClean="0">
                <a:solidFill>
                  <a:srgbClr val="0000FF"/>
                </a:solidFill>
                <a:latin typeface="HY울릉도M" pitchFamily="18" charset="-127"/>
                <a:ea typeface="HY울릉도M" pitchFamily="18" charset="-127"/>
              </a:rPr>
              <a:t>①</a:t>
            </a:r>
            <a:endParaRPr lang="en-US" altLang="ko-KR" b="1" dirty="0">
              <a:solidFill>
                <a:srgbClr val="0000FF"/>
              </a:solidFill>
              <a:latin typeface="HY울릉도M" pitchFamily="18" charset="-127"/>
              <a:ea typeface="HY울릉도M" pitchFamily="18" charset="-127"/>
            </a:endParaRPr>
          </a:p>
        </p:txBody>
      </p:sp>
      <p:sp>
        <p:nvSpPr>
          <p:cNvPr id="134" name="직사각형 133"/>
          <p:cNvSpPr/>
          <p:nvPr/>
        </p:nvSpPr>
        <p:spPr>
          <a:xfrm>
            <a:off x="5364088" y="1043444"/>
            <a:ext cx="360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ko-KR" b="1" dirty="0" smtClean="0">
                <a:solidFill>
                  <a:schemeClr val="accent6">
                    <a:lumMod val="50000"/>
                  </a:schemeClr>
                </a:solidFill>
                <a:latin typeface="HY울릉도M" pitchFamily="18" charset="-127"/>
                <a:ea typeface="HY울릉도M" pitchFamily="18" charset="-127"/>
              </a:rPr>
              <a:t>③</a:t>
            </a:r>
            <a:endParaRPr lang="en-US" altLang="ko-KR" b="1" dirty="0">
              <a:solidFill>
                <a:schemeClr val="accent6">
                  <a:lumMod val="50000"/>
                </a:schemeClr>
              </a:solidFill>
              <a:latin typeface="HY울릉도M" pitchFamily="18" charset="-127"/>
              <a:ea typeface="HY울릉도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1406" y="4621200"/>
            <a:ext cx="428628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o-KR" altLang="en-US" sz="1100" b="1" dirty="0" smtClean="0">
                <a:solidFill>
                  <a:schemeClr val="tx1"/>
                </a:solidFill>
              </a:rPr>
              <a:t>휘들램</a:t>
            </a:r>
            <a:endParaRPr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642910" y="4621200"/>
            <a:ext cx="428628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100" b="1" dirty="0" smtClean="0">
                <a:solidFill>
                  <a:schemeClr val="tx1"/>
                </a:solidFill>
              </a:rPr>
              <a:t>마나스</a:t>
            </a:r>
            <a:endParaRPr kumimoji="0"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214414" y="4621200"/>
            <a:ext cx="428628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100" b="1" dirty="0" smtClean="0">
                <a:solidFill>
                  <a:schemeClr val="tx1"/>
                </a:solidFill>
              </a:rPr>
              <a:t>징크스</a:t>
            </a:r>
            <a:endParaRPr kumimoji="0"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1785918" y="4621200"/>
            <a:ext cx="428628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ko-KR" sz="11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100" b="1" dirty="0" smtClean="0">
                <a:solidFill>
                  <a:schemeClr val="tx1"/>
                </a:solidFill>
              </a:rPr>
              <a:t>슈퍼스타즈</a:t>
            </a:r>
            <a:endParaRPr kumimoji="0"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2357422" y="4621200"/>
            <a:ext cx="428628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kumimoji="0" lang="ko-KR" altLang="en-US" sz="1100" b="1" dirty="0" smtClean="0">
                <a:solidFill>
                  <a:schemeClr val="tx1"/>
                </a:solidFill>
              </a:rPr>
              <a:t>굿피플</a:t>
            </a:r>
            <a:endParaRPr kumimoji="0"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2928926" y="4621200"/>
            <a:ext cx="428628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100" b="1" dirty="0" err="1" smtClean="0">
                <a:solidFill>
                  <a:schemeClr val="tx1"/>
                </a:solidFill>
              </a:rPr>
              <a:t>걍선수</a:t>
            </a:r>
            <a:endParaRPr kumimoji="0"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3491880" y="4653136"/>
            <a:ext cx="428628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100" b="1" dirty="0" smtClean="0">
                <a:solidFill>
                  <a:schemeClr val="tx1"/>
                </a:solidFill>
              </a:rPr>
              <a:t>고강놀이처럼</a:t>
            </a:r>
            <a:endParaRPr kumimoji="0"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4071934" y="4621200"/>
            <a:ext cx="428628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100" b="1" dirty="0" smtClean="0">
                <a:solidFill>
                  <a:schemeClr val="tx1"/>
                </a:solidFill>
              </a:rPr>
              <a:t>상동트윈스</a:t>
            </a:r>
            <a:endParaRPr kumimoji="0"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4643438" y="4621200"/>
            <a:ext cx="428628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kumimoji="0" lang="ko-KR" altLang="en-US" sz="1100" b="1" dirty="0" smtClean="0">
                <a:solidFill>
                  <a:schemeClr val="tx1"/>
                </a:solidFill>
              </a:rPr>
              <a:t>쿨스</a:t>
            </a:r>
            <a:endParaRPr kumimoji="0" lang="en-US" altLang="ko-KR" sz="1100" b="1" dirty="0">
              <a:solidFill>
                <a:schemeClr val="tx1"/>
              </a:solidFill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5214942" y="4621200"/>
            <a:ext cx="428628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ko-KR" sz="11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100" b="1" dirty="0" smtClean="0">
                <a:solidFill>
                  <a:schemeClr val="tx1"/>
                </a:solidFill>
              </a:rPr>
              <a:t>클로져</a:t>
            </a:r>
            <a:endParaRPr kumimoji="0"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5786446" y="4621200"/>
            <a:ext cx="428628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100" b="1" dirty="0" smtClean="0">
                <a:solidFill>
                  <a:schemeClr val="tx1"/>
                </a:solidFill>
              </a:rPr>
              <a:t>재규어</a:t>
            </a:r>
            <a:endParaRPr kumimoji="0"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6357950" y="4621200"/>
            <a:ext cx="428628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100" b="1" dirty="0" smtClean="0">
                <a:solidFill>
                  <a:schemeClr val="tx1"/>
                </a:solidFill>
              </a:rPr>
              <a:t>레오스</a:t>
            </a:r>
            <a:endParaRPr kumimoji="0"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6929454" y="4621200"/>
            <a:ext cx="428628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kumimoji="0" lang="en-US" altLang="ko-KR" sz="1100" b="1" dirty="0" smtClean="0">
                <a:solidFill>
                  <a:schemeClr val="tx1"/>
                </a:solidFill>
              </a:rPr>
              <a:t>B</a:t>
            </a:r>
          </a:p>
          <a:p>
            <a:pPr algn="ctr">
              <a:defRPr/>
            </a:pPr>
            <a:r>
              <a:rPr lang="ko-KR" altLang="en-US" sz="1100" b="1" dirty="0" smtClean="0">
                <a:solidFill>
                  <a:schemeClr val="tx1"/>
                </a:solidFill>
              </a:rPr>
              <a:t>특공대</a:t>
            </a:r>
            <a:endParaRPr kumimoji="0" lang="en-US" altLang="ko-KR" sz="1100" b="1" dirty="0">
              <a:solidFill>
                <a:schemeClr val="tx1"/>
              </a:solidFill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7500958" y="4621200"/>
            <a:ext cx="428628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100" b="1" dirty="0" smtClean="0">
                <a:solidFill>
                  <a:schemeClr val="tx1"/>
                </a:solidFill>
              </a:rPr>
              <a:t>송내어벤져스</a:t>
            </a:r>
            <a:endParaRPr kumimoji="0"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8072462" y="4621200"/>
            <a:ext cx="428628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100" b="1" dirty="0" smtClean="0">
                <a:solidFill>
                  <a:schemeClr val="tx1"/>
                </a:solidFill>
              </a:rPr>
              <a:t>앵거스</a:t>
            </a:r>
            <a:endParaRPr kumimoji="0"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8643966" y="4621200"/>
            <a:ext cx="428628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100" b="1" dirty="0" smtClean="0">
                <a:solidFill>
                  <a:schemeClr val="tx1"/>
                </a:solidFill>
              </a:rPr>
              <a:t>원종베어스</a:t>
            </a:r>
            <a:endParaRPr kumimoji="0" lang="en-US" altLang="ko-KR" sz="1100" b="1" dirty="0" smtClean="0">
              <a:solidFill>
                <a:schemeClr val="tx1"/>
              </a:solidFill>
            </a:endParaRPr>
          </a:p>
        </p:txBody>
      </p:sp>
      <p:grpSp>
        <p:nvGrpSpPr>
          <p:cNvPr id="2" name="그룹 26"/>
          <p:cNvGrpSpPr>
            <a:grpSpLocks/>
          </p:cNvGrpSpPr>
          <p:nvPr/>
        </p:nvGrpSpPr>
        <p:grpSpPr bwMode="auto">
          <a:xfrm>
            <a:off x="142875" y="3549625"/>
            <a:ext cx="857250" cy="714375"/>
            <a:chOff x="71406" y="5000636"/>
            <a:chExt cx="1001720" cy="357190"/>
          </a:xfrm>
        </p:grpSpPr>
        <p:cxnSp>
          <p:nvCxnSpPr>
            <p:cNvPr id="21" name="직선 연결선 20"/>
            <p:cNvCxnSpPr/>
            <p:nvPr/>
          </p:nvCxnSpPr>
          <p:spPr>
            <a:xfrm>
              <a:off x="71406" y="5000636"/>
              <a:ext cx="999866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직선 연결선 22"/>
            <p:cNvCxnSpPr/>
            <p:nvPr/>
          </p:nvCxnSpPr>
          <p:spPr>
            <a:xfrm rot="5400000" flipH="1" flipV="1">
              <a:off x="-106262" y="5178303"/>
              <a:ext cx="357190" cy="1856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직선 연결선 23"/>
            <p:cNvCxnSpPr/>
            <p:nvPr/>
          </p:nvCxnSpPr>
          <p:spPr>
            <a:xfrm rot="5400000" flipH="1" flipV="1">
              <a:off x="893604" y="5178304"/>
              <a:ext cx="357190" cy="185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그룹 27"/>
          <p:cNvGrpSpPr>
            <a:grpSpLocks/>
          </p:cNvGrpSpPr>
          <p:nvPr/>
        </p:nvGrpSpPr>
        <p:grpSpPr bwMode="auto">
          <a:xfrm>
            <a:off x="1285875" y="3549625"/>
            <a:ext cx="857250" cy="714375"/>
            <a:chOff x="71406" y="5000636"/>
            <a:chExt cx="1001720" cy="357190"/>
          </a:xfrm>
        </p:grpSpPr>
        <p:cxnSp>
          <p:nvCxnSpPr>
            <p:cNvPr id="29" name="직선 연결선 28"/>
            <p:cNvCxnSpPr/>
            <p:nvPr/>
          </p:nvCxnSpPr>
          <p:spPr>
            <a:xfrm>
              <a:off x="71406" y="5000636"/>
              <a:ext cx="999866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직선 연결선 29"/>
            <p:cNvCxnSpPr/>
            <p:nvPr/>
          </p:nvCxnSpPr>
          <p:spPr>
            <a:xfrm rot="5400000" flipH="1" flipV="1">
              <a:off x="-106262" y="5178303"/>
              <a:ext cx="357190" cy="185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직선 연결선 30"/>
            <p:cNvCxnSpPr/>
            <p:nvPr/>
          </p:nvCxnSpPr>
          <p:spPr>
            <a:xfrm rot="5400000" flipH="1" flipV="1">
              <a:off x="893604" y="5178304"/>
              <a:ext cx="357190" cy="1854"/>
            </a:xfrm>
            <a:prstGeom prst="line">
              <a:avLst/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20" name="그룹 31"/>
          <p:cNvGrpSpPr>
            <a:grpSpLocks/>
          </p:cNvGrpSpPr>
          <p:nvPr/>
        </p:nvGrpSpPr>
        <p:grpSpPr bwMode="auto">
          <a:xfrm>
            <a:off x="2428875" y="3549625"/>
            <a:ext cx="857250" cy="714375"/>
            <a:chOff x="71406" y="5000636"/>
            <a:chExt cx="1001720" cy="357190"/>
          </a:xfrm>
        </p:grpSpPr>
        <p:cxnSp>
          <p:nvCxnSpPr>
            <p:cNvPr id="33" name="직선 연결선 32"/>
            <p:cNvCxnSpPr/>
            <p:nvPr/>
          </p:nvCxnSpPr>
          <p:spPr>
            <a:xfrm>
              <a:off x="71406" y="5000636"/>
              <a:ext cx="999866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직선 연결선 33"/>
            <p:cNvCxnSpPr/>
            <p:nvPr/>
          </p:nvCxnSpPr>
          <p:spPr>
            <a:xfrm rot="5400000" flipH="1" flipV="1">
              <a:off x="-106262" y="5178303"/>
              <a:ext cx="357190" cy="185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직선 연결선 34"/>
            <p:cNvCxnSpPr/>
            <p:nvPr/>
          </p:nvCxnSpPr>
          <p:spPr>
            <a:xfrm rot="5400000" flipH="1" flipV="1">
              <a:off x="893604" y="5178304"/>
              <a:ext cx="357190" cy="1854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2" name="그룹 35"/>
          <p:cNvGrpSpPr>
            <a:grpSpLocks/>
          </p:cNvGrpSpPr>
          <p:nvPr/>
        </p:nvGrpSpPr>
        <p:grpSpPr bwMode="auto">
          <a:xfrm>
            <a:off x="3571875" y="3549625"/>
            <a:ext cx="857250" cy="714375"/>
            <a:chOff x="71406" y="5000636"/>
            <a:chExt cx="1001720" cy="357190"/>
          </a:xfrm>
        </p:grpSpPr>
        <p:cxnSp>
          <p:nvCxnSpPr>
            <p:cNvPr id="37" name="직선 연결선 36"/>
            <p:cNvCxnSpPr/>
            <p:nvPr/>
          </p:nvCxnSpPr>
          <p:spPr>
            <a:xfrm>
              <a:off x="71406" y="5000636"/>
              <a:ext cx="999866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직선 연결선 37"/>
            <p:cNvCxnSpPr/>
            <p:nvPr/>
          </p:nvCxnSpPr>
          <p:spPr>
            <a:xfrm rot="5400000" flipH="1" flipV="1">
              <a:off x="-106262" y="5178303"/>
              <a:ext cx="357190" cy="185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직선 연결선 38"/>
            <p:cNvCxnSpPr/>
            <p:nvPr/>
          </p:nvCxnSpPr>
          <p:spPr>
            <a:xfrm rot="5400000" flipH="1" flipV="1">
              <a:off x="893604" y="5178304"/>
              <a:ext cx="357190" cy="1854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5" name="그룹 39"/>
          <p:cNvGrpSpPr>
            <a:grpSpLocks/>
          </p:cNvGrpSpPr>
          <p:nvPr/>
        </p:nvGrpSpPr>
        <p:grpSpPr bwMode="auto">
          <a:xfrm>
            <a:off x="4714875" y="3549625"/>
            <a:ext cx="857250" cy="714375"/>
            <a:chOff x="71406" y="5000636"/>
            <a:chExt cx="1001720" cy="357190"/>
          </a:xfrm>
        </p:grpSpPr>
        <p:cxnSp>
          <p:nvCxnSpPr>
            <p:cNvPr id="41" name="직선 연결선 40"/>
            <p:cNvCxnSpPr/>
            <p:nvPr/>
          </p:nvCxnSpPr>
          <p:spPr>
            <a:xfrm>
              <a:off x="71406" y="5000636"/>
              <a:ext cx="999866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직선 연결선 41"/>
            <p:cNvCxnSpPr/>
            <p:nvPr/>
          </p:nvCxnSpPr>
          <p:spPr>
            <a:xfrm rot="5400000" flipH="1" flipV="1">
              <a:off x="-106262" y="5178303"/>
              <a:ext cx="357190" cy="185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직선 연결선 42"/>
            <p:cNvCxnSpPr/>
            <p:nvPr/>
          </p:nvCxnSpPr>
          <p:spPr>
            <a:xfrm rot="5400000" flipH="1" flipV="1">
              <a:off x="893604" y="5178304"/>
              <a:ext cx="357190" cy="1854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6" name="그룹 43"/>
          <p:cNvGrpSpPr>
            <a:grpSpLocks/>
          </p:cNvGrpSpPr>
          <p:nvPr/>
        </p:nvGrpSpPr>
        <p:grpSpPr bwMode="auto">
          <a:xfrm>
            <a:off x="5857875" y="3549625"/>
            <a:ext cx="857250" cy="714375"/>
            <a:chOff x="71406" y="5000636"/>
            <a:chExt cx="1001720" cy="357190"/>
          </a:xfrm>
        </p:grpSpPr>
        <p:cxnSp>
          <p:nvCxnSpPr>
            <p:cNvPr id="45" name="직선 연결선 44"/>
            <p:cNvCxnSpPr/>
            <p:nvPr/>
          </p:nvCxnSpPr>
          <p:spPr>
            <a:xfrm>
              <a:off x="71406" y="5000636"/>
              <a:ext cx="999866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직선 연결선 45"/>
            <p:cNvCxnSpPr/>
            <p:nvPr/>
          </p:nvCxnSpPr>
          <p:spPr>
            <a:xfrm rot="5400000" flipH="1" flipV="1">
              <a:off x="-106262" y="5178303"/>
              <a:ext cx="357190" cy="1856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직선 연결선 46"/>
            <p:cNvCxnSpPr/>
            <p:nvPr/>
          </p:nvCxnSpPr>
          <p:spPr>
            <a:xfrm rot="5400000" flipH="1" flipV="1">
              <a:off x="893604" y="5178304"/>
              <a:ext cx="357190" cy="185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그룹 47"/>
          <p:cNvGrpSpPr>
            <a:grpSpLocks/>
          </p:cNvGrpSpPr>
          <p:nvPr/>
        </p:nvGrpSpPr>
        <p:grpSpPr bwMode="auto">
          <a:xfrm>
            <a:off x="7000875" y="3549625"/>
            <a:ext cx="857250" cy="714375"/>
            <a:chOff x="71406" y="5000636"/>
            <a:chExt cx="1001720" cy="357190"/>
          </a:xfrm>
        </p:grpSpPr>
        <p:cxnSp>
          <p:nvCxnSpPr>
            <p:cNvPr id="49" name="직선 연결선 48"/>
            <p:cNvCxnSpPr/>
            <p:nvPr/>
          </p:nvCxnSpPr>
          <p:spPr>
            <a:xfrm>
              <a:off x="71406" y="5000636"/>
              <a:ext cx="999866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직선 연결선 49"/>
            <p:cNvCxnSpPr/>
            <p:nvPr/>
          </p:nvCxnSpPr>
          <p:spPr>
            <a:xfrm rot="5400000" flipH="1" flipV="1">
              <a:off x="-106262" y="5178303"/>
              <a:ext cx="357190" cy="1856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직선 연결선 50"/>
            <p:cNvCxnSpPr/>
            <p:nvPr/>
          </p:nvCxnSpPr>
          <p:spPr>
            <a:xfrm rot="5400000" flipH="1" flipV="1">
              <a:off x="893604" y="5178304"/>
              <a:ext cx="357190" cy="185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그룹 51"/>
          <p:cNvGrpSpPr>
            <a:grpSpLocks/>
          </p:cNvGrpSpPr>
          <p:nvPr/>
        </p:nvGrpSpPr>
        <p:grpSpPr bwMode="auto">
          <a:xfrm>
            <a:off x="8143875" y="3549625"/>
            <a:ext cx="857250" cy="714375"/>
            <a:chOff x="71406" y="5000636"/>
            <a:chExt cx="1001720" cy="357190"/>
          </a:xfrm>
        </p:grpSpPr>
        <p:cxnSp>
          <p:nvCxnSpPr>
            <p:cNvPr id="53" name="직선 연결선 52"/>
            <p:cNvCxnSpPr/>
            <p:nvPr/>
          </p:nvCxnSpPr>
          <p:spPr>
            <a:xfrm>
              <a:off x="71406" y="5000636"/>
              <a:ext cx="999866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직선 연결선 53"/>
            <p:cNvCxnSpPr/>
            <p:nvPr/>
          </p:nvCxnSpPr>
          <p:spPr>
            <a:xfrm rot="5400000" flipH="1" flipV="1">
              <a:off x="-106262" y="5178303"/>
              <a:ext cx="357190" cy="185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직선 연결선 54"/>
            <p:cNvCxnSpPr/>
            <p:nvPr/>
          </p:nvCxnSpPr>
          <p:spPr>
            <a:xfrm rot="5400000" flipH="1" flipV="1">
              <a:off x="893604" y="5178304"/>
              <a:ext cx="357190" cy="1854"/>
            </a:xfrm>
            <a:prstGeom prst="line">
              <a:avLst/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5184" name="그룹 55"/>
          <p:cNvGrpSpPr>
            <a:grpSpLocks/>
          </p:cNvGrpSpPr>
          <p:nvPr/>
        </p:nvGrpSpPr>
        <p:grpSpPr bwMode="auto">
          <a:xfrm>
            <a:off x="500063" y="2692375"/>
            <a:ext cx="1285875" cy="857250"/>
            <a:chOff x="71406" y="5000636"/>
            <a:chExt cx="1001720" cy="357190"/>
          </a:xfrm>
        </p:grpSpPr>
        <p:cxnSp>
          <p:nvCxnSpPr>
            <p:cNvPr id="57" name="직선 연결선 56"/>
            <p:cNvCxnSpPr/>
            <p:nvPr/>
          </p:nvCxnSpPr>
          <p:spPr>
            <a:xfrm>
              <a:off x="71406" y="5000636"/>
              <a:ext cx="1000483" cy="132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직선 연결선 57"/>
            <p:cNvCxnSpPr/>
            <p:nvPr/>
          </p:nvCxnSpPr>
          <p:spPr>
            <a:xfrm rot="5400000" flipH="1" flipV="1">
              <a:off x="-106570" y="5178613"/>
              <a:ext cx="357190" cy="1236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9" name="직선 연결선 58"/>
            <p:cNvCxnSpPr/>
            <p:nvPr/>
          </p:nvCxnSpPr>
          <p:spPr>
            <a:xfrm rot="5400000" flipH="1" flipV="1">
              <a:off x="893912" y="5178612"/>
              <a:ext cx="357190" cy="1237"/>
            </a:xfrm>
            <a:prstGeom prst="line">
              <a:avLst/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32" name="그룹 59"/>
          <p:cNvGrpSpPr>
            <a:grpSpLocks/>
          </p:cNvGrpSpPr>
          <p:nvPr/>
        </p:nvGrpSpPr>
        <p:grpSpPr bwMode="auto">
          <a:xfrm>
            <a:off x="2714625" y="2692375"/>
            <a:ext cx="1285875" cy="857250"/>
            <a:chOff x="71406" y="5000636"/>
            <a:chExt cx="1001720" cy="357190"/>
          </a:xfrm>
        </p:grpSpPr>
        <p:cxnSp>
          <p:nvCxnSpPr>
            <p:cNvPr id="61" name="직선 연결선 60"/>
            <p:cNvCxnSpPr/>
            <p:nvPr/>
          </p:nvCxnSpPr>
          <p:spPr>
            <a:xfrm>
              <a:off x="71406" y="5000636"/>
              <a:ext cx="1000484" cy="132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직선 연결선 61"/>
            <p:cNvCxnSpPr/>
            <p:nvPr/>
          </p:nvCxnSpPr>
          <p:spPr>
            <a:xfrm rot="5400000" flipH="1" flipV="1">
              <a:off x="-106570" y="5178612"/>
              <a:ext cx="357190" cy="1237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3" name="직선 연결선 62"/>
            <p:cNvCxnSpPr/>
            <p:nvPr/>
          </p:nvCxnSpPr>
          <p:spPr>
            <a:xfrm rot="5400000" flipH="1" flipV="1">
              <a:off x="893913" y="5178613"/>
              <a:ext cx="357190" cy="1236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6" name="그룹 63"/>
          <p:cNvGrpSpPr>
            <a:grpSpLocks/>
          </p:cNvGrpSpPr>
          <p:nvPr/>
        </p:nvGrpSpPr>
        <p:grpSpPr bwMode="auto">
          <a:xfrm>
            <a:off x="5072063" y="2692375"/>
            <a:ext cx="1285875" cy="857250"/>
            <a:chOff x="71406" y="5000636"/>
            <a:chExt cx="1001720" cy="357190"/>
          </a:xfrm>
        </p:grpSpPr>
        <p:cxnSp>
          <p:nvCxnSpPr>
            <p:cNvPr id="65" name="직선 연결선 64"/>
            <p:cNvCxnSpPr/>
            <p:nvPr/>
          </p:nvCxnSpPr>
          <p:spPr>
            <a:xfrm>
              <a:off x="71406" y="5000636"/>
              <a:ext cx="1000483" cy="132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직선 연결선 65"/>
            <p:cNvCxnSpPr/>
            <p:nvPr/>
          </p:nvCxnSpPr>
          <p:spPr>
            <a:xfrm rot="5400000" flipH="1" flipV="1">
              <a:off x="-106570" y="5178613"/>
              <a:ext cx="357190" cy="1236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7" name="직선 연결선 66"/>
            <p:cNvCxnSpPr/>
            <p:nvPr/>
          </p:nvCxnSpPr>
          <p:spPr>
            <a:xfrm rot="5400000" flipH="1" flipV="1">
              <a:off x="893912" y="5178612"/>
              <a:ext cx="357190" cy="1237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0" name="그룹 67"/>
          <p:cNvGrpSpPr>
            <a:grpSpLocks/>
          </p:cNvGrpSpPr>
          <p:nvPr/>
        </p:nvGrpSpPr>
        <p:grpSpPr bwMode="auto">
          <a:xfrm>
            <a:off x="7358063" y="2692375"/>
            <a:ext cx="1285875" cy="857250"/>
            <a:chOff x="71406" y="5000636"/>
            <a:chExt cx="1001720" cy="357190"/>
          </a:xfrm>
        </p:grpSpPr>
        <p:cxnSp>
          <p:nvCxnSpPr>
            <p:cNvPr id="69" name="직선 연결선 68"/>
            <p:cNvCxnSpPr/>
            <p:nvPr/>
          </p:nvCxnSpPr>
          <p:spPr>
            <a:xfrm>
              <a:off x="71406" y="5000636"/>
              <a:ext cx="1000483" cy="132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직선 연결선 69"/>
            <p:cNvCxnSpPr/>
            <p:nvPr/>
          </p:nvCxnSpPr>
          <p:spPr>
            <a:xfrm rot="5400000" flipH="1" flipV="1">
              <a:off x="-106570" y="5178613"/>
              <a:ext cx="357190" cy="1236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1" name="직선 연결선 70"/>
            <p:cNvCxnSpPr/>
            <p:nvPr/>
          </p:nvCxnSpPr>
          <p:spPr>
            <a:xfrm rot="5400000" flipH="1" flipV="1">
              <a:off x="893912" y="5178612"/>
              <a:ext cx="357190" cy="1237"/>
            </a:xfrm>
            <a:prstGeom prst="line">
              <a:avLst/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44" name="그룹 71"/>
          <p:cNvGrpSpPr>
            <a:grpSpLocks/>
          </p:cNvGrpSpPr>
          <p:nvPr/>
        </p:nvGrpSpPr>
        <p:grpSpPr bwMode="auto">
          <a:xfrm>
            <a:off x="1071563" y="1835125"/>
            <a:ext cx="2286000" cy="857250"/>
            <a:chOff x="71406" y="5000636"/>
            <a:chExt cx="1001720" cy="357190"/>
          </a:xfrm>
        </p:grpSpPr>
        <p:cxnSp>
          <p:nvCxnSpPr>
            <p:cNvPr id="73" name="직선 연결선 72"/>
            <p:cNvCxnSpPr/>
            <p:nvPr/>
          </p:nvCxnSpPr>
          <p:spPr>
            <a:xfrm>
              <a:off x="71406" y="5000636"/>
              <a:ext cx="1000329" cy="132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직선 연결선 73"/>
            <p:cNvCxnSpPr/>
            <p:nvPr/>
          </p:nvCxnSpPr>
          <p:spPr>
            <a:xfrm rot="5400000" flipH="1" flipV="1">
              <a:off x="-106493" y="5178535"/>
              <a:ext cx="357190" cy="1391"/>
            </a:xfrm>
            <a:prstGeom prst="line">
              <a:avLst/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5" name="직선 연결선 74"/>
            <p:cNvCxnSpPr/>
            <p:nvPr/>
          </p:nvCxnSpPr>
          <p:spPr>
            <a:xfrm rot="5400000" flipH="1" flipV="1">
              <a:off x="893836" y="5178535"/>
              <a:ext cx="357190" cy="139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8" name="그룹 75"/>
          <p:cNvGrpSpPr>
            <a:grpSpLocks/>
          </p:cNvGrpSpPr>
          <p:nvPr/>
        </p:nvGrpSpPr>
        <p:grpSpPr bwMode="auto">
          <a:xfrm>
            <a:off x="5715000" y="1835125"/>
            <a:ext cx="2286000" cy="857250"/>
            <a:chOff x="71406" y="5000636"/>
            <a:chExt cx="1001720" cy="357190"/>
          </a:xfrm>
        </p:grpSpPr>
        <p:cxnSp>
          <p:nvCxnSpPr>
            <p:cNvPr id="77" name="직선 연결선 76"/>
            <p:cNvCxnSpPr/>
            <p:nvPr/>
          </p:nvCxnSpPr>
          <p:spPr>
            <a:xfrm>
              <a:off x="71406" y="5000636"/>
              <a:ext cx="1000329" cy="132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직선 연결선 77"/>
            <p:cNvCxnSpPr/>
            <p:nvPr/>
          </p:nvCxnSpPr>
          <p:spPr>
            <a:xfrm rot="5400000" flipH="1" flipV="1">
              <a:off x="-106493" y="5178535"/>
              <a:ext cx="357190" cy="139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직선 연결선 78"/>
            <p:cNvCxnSpPr/>
            <p:nvPr/>
          </p:nvCxnSpPr>
          <p:spPr>
            <a:xfrm rot="5400000" flipH="1" flipV="1">
              <a:off x="893836" y="5178535"/>
              <a:ext cx="357190" cy="1391"/>
            </a:xfrm>
            <a:prstGeom prst="line">
              <a:avLst/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52" name="그룹 79"/>
          <p:cNvGrpSpPr>
            <a:grpSpLocks/>
          </p:cNvGrpSpPr>
          <p:nvPr/>
        </p:nvGrpSpPr>
        <p:grpSpPr bwMode="auto">
          <a:xfrm>
            <a:off x="2071688" y="977875"/>
            <a:ext cx="4786312" cy="857250"/>
            <a:chOff x="71406" y="5000636"/>
            <a:chExt cx="1001720" cy="357190"/>
          </a:xfrm>
        </p:grpSpPr>
        <p:cxnSp>
          <p:nvCxnSpPr>
            <p:cNvPr id="81" name="직선 연결선 80"/>
            <p:cNvCxnSpPr/>
            <p:nvPr/>
          </p:nvCxnSpPr>
          <p:spPr>
            <a:xfrm>
              <a:off x="71406" y="5000636"/>
              <a:ext cx="1000059" cy="132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직선 연결선 81"/>
            <p:cNvCxnSpPr/>
            <p:nvPr/>
          </p:nvCxnSpPr>
          <p:spPr>
            <a:xfrm rot="5400000" flipH="1" flipV="1">
              <a:off x="-106358" y="5178400"/>
              <a:ext cx="357190" cy="1661"/>
            </a:xfrm>
            <a:prstGeom prst="line">
              <a:avLst/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3" name="직선 연결선 82"/>
            <p:cNvCxnSpPr/>
            <p:nvPr/>
          </p:nvCxnSpPr>
          <p:spPr>
            <a:xfrm rot="5400000" flipH="1" flipV="1">
              <a:off x="893701" y="5178400"/>
              <a:ext cx="357190" cy="1661"/>
            </a:xfrm>
            <a:prstGeom prst="line">
              <a:avLst/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5185" name="TextBox 84"/>
          <p:cNvSpPr txBox="1">
            <a:spLocks noChangeArrowheads="1"/>
          </p:cNvSpPr>
          <p:nvPr/>
        </p:nvSpPr>
        <p:spPr bwMode="auto">
          <a:xfrm>
            <a:off x="71438" y="3692500"/>
            <a:ext cx="1000125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8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3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000" dirty="0" smtClean="0">
                <a:latin typeface="맑은 고딕" pitchFamily="50" charset="-127"/>
                <a:ea typeface="맑은 고딕" pitchFamily="50" charset="-127"/>
              </a:rPr>
              <a:t>춘의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구장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9</a:t>
            </a:r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86" name="TextBox 85"/>
          <p:cNvSpPr txBox="1">
            <a:spLocks noChangeArrowheads="1"/>
          </p:cNvSpPr>
          <p:nvPr/>
        </p:nvSpPr>
        <p:spPr bwMode="auto">
          <a:xfrm>
            <a:off x="1214438" y="3692500"/>
            <a:ext cx="1000125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8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3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 smtClean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000" dirty="0" smtClean="0">
                <a:latin typeface="맑은 고딕" pitchFamily="50" charset="-127"/>
                <a:ea typeface="맑은 고딕" pitchFamily="50" charset="-127"/>
              </a:rPr>
              <a:t>춘의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구장</a:t>
            </a:r>
            <a:endParaRPr kumimoji="0" lang="en-US" altLang="ko-KR" sz="1000" dirty="0" smtClean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11:00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87" name="TextBox 86"/>
          <p:cNvSpPr txBox="1">
            <a:spLocks noChangeArrowheads="1"/>
          </p:cNvSpPr>
          <p:nvPr/>
        </p:nvSpPr>
        <p:spPr bwMode="auto">
          <a:xfrm>
            <a:off x="2357438" y="3692500"/>
            <a:ext cx="1000125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8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3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000" dirty="0" smtClean="0">
                <a:latin typeface="맑은 고딕" pitchFamily="50" charset="-127"/>
                <a:ea typeface="맑은 고딕" pitchFamily="50" charset="-127"/>
              </a:rPr>
              <a:t>춘의구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장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13:00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88" name="TextBox 87"/>
          <p:cNvSpPr txBox="1">
            <a:spLocks noChangeArrowheads="1"/>
          </p:cNvSpPr>
          <p:nvPr/>
        </p:nvSpPr>
        <p:spPr bwMode="auto">
          <a:xfrm>
            <a:off x="3500438" y="3692500"/>
            <a:ext cx="1000125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8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3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000" dirty="0" smtClean="0">
                <a:latin typeface="맑은 고딕" pitchFamily="50" charset="-127"/>
                <a:ea typeface="맑은 고딕" pitchFamily="50" charset="-127"/>
              </a:rPr>
              <a:t>춘의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구장</a:t>
            </a:r>
            <a:endParaRPr kumimoji="0" lang="en-US" altLang="ko-KR" sz="1000" dirty="0" smtClean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15:00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89" name="TextBox 88"/>
          <p:cNvSpPr txBox="1">
            <a:spLocks noChangeArrowheads="1"/>
          </p:cNvSpPr>
          <p:nvPr/>
        </p:nvSpPr>
        <p:spPr bwMode="auto">
          <a:xfrm>
            <a:off x="4643438" y="3692500"/>
            <a:ext cx="1000125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8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3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000" dirty="0" smtClean="0">
                <a:latin typeface="맑은 고딕" pitchFamily="50" charset="-127"/>
                <a:ea typeface="맑은 고딕" pitchFamily="50" charset="-127"/>
              </a:rPr>
              <a:t>까치울야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구장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09:00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90" name="TextBox 89"/>
          <p:cNvSpPr txBox="1">
            <a:spLocks noChangeArrowheads="1"/>
          </p:cNvSpPr>
          <p:nvPr/>
        </p:nvSpPr>
        <p:spPr bwMode="auto">
          <a:xfrm>
            <a:off x="5786438" y="3692500"/>
            <a:ext cx="1000125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8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3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000" dirty="0" smtClean="0">
                <a:latin typeface="맑은 고딕" pitchFamily="50" charset="-127"/>
                <a:ea typeface="맑은 고딕" pitchFamily="50" charset="-127"/>
              </a:rPr>
              <a:t>까치울야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구장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11:00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91" name="TextBox 90"/>
          <p:cNvSpPr txBox="1">
            <a:spLocks noChangeArrowheads="1"/>
          </p:cNvSpPr>
          <p:nvPr/>
        </p:nvSpPr>
        <p:spPr bwMode="auto">
          <a:xfrm>
            <a:off x="6929438" y="3692500"/>
            <a:ext cx="1000125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8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3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000" dirty="0" smtClean="0">
                <a:latin typeface="맑은 고딕" pitchFamily="50" charset="-127"/>
                <a:ea typeface="맑은 고딕" pitchFamily="50" charset="-127"/>
              </a:rPr>
              <a:t>까치울야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구장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13:00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92" name="TextBox 91"/>
          <p:cNvSpPr txBox="1">
            <a:spLocks noChangeArrowheads="1"/>
          </p:cNvSpPr>
          <p:nvPr/>
        </p:nvSpPr>
        <p:spPr bwMode="auto">
          <a:xfrm>
            <a:off x="8072438" y="3692500"/>
            <a:ext cx="1000125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8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3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000" dirty="0" smtClean="0">
                <a:latin typeface="맑은 고딕" pitchFamily="50" charset="-127"/>
                <a:ea typeface="맑은 고딕" pitchFamily="50" charset="-127"/>
              </a:rPr>
              <a:t>까치울야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구장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15:00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93" name="TextBox 92"/>
          <p:cNvSpPr txBox="1">
            <a:spLocks noChangeArrowheads="1"/>
          </p:cNvSpPr>
          <p:nvPr/>
        </p:nvSpPr>
        <p:spPr bwMode="auto">
          <a:xfrm>
            <a:off x="642938" y="2763813"/>
            <a:ext cx="100012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8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11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000" dirty="0" smtClean="0">
                <a:latin typeface="맑은 고딕" pitchFamily="50" charset="-127"/>
                <a:ea typeface="맑은 고딕" pitchFamily="50" charset="-127"/>
              </a:rPr>
              <a:t>까치울야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구장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09:00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94" name="TextBox 93"/>
          <p:cNvSpPr txBox="1">
            <a:spLocks noChangeArrowheads="1"/>
          </p:cNvSpPr>
          <p:nvPr/>
        </p:nvSpPr>
        <p:spPr bwMode="auto">
          <a:xfrm>
            <a:off x="2857500" y="2763813"/>
            <a:ext cx="100012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8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11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000" dirty="0" smtClean="0">
                <a:latin typeface="맑은 고딕" pitchFamily="50" charset="-127"/>
                <a:ea typeface="맑은 고딕" pitchFamily="50" charset="-127"/>
              </a:rPr>
              <a:t>까치울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야구장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11:00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95" name="TextBox 94"/>
          <p:cNvSpPr txBox="1">
            <a:spLocks noChangeArrowheads="1"/>
          </p:cNvSpPr>
          <p:nvPr/>
        </p:nvSpPr>
        <p:spPr bwMode="auto">
          <a:xfrm>
            <a:off x="5214938" y="2763813"/>
            <a:ext cx="1000125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8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11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000" dirty="0" smtClean="0">
                <a:latin typeface="맑은 고딕" pitchFamily="50" charset="-127"/>
                <a:ea typeface="맑은 고딕" pitchFamily="50" charset="-127"/>
              </a:rPr>
              <a:t>까치울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야구장</a:t>
            </a:r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13:00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96" name="TextBox 95"/>
          <p:cNvSpPr txBox="1">
            <a:spLocks noChangeArrowheads="1"/>
          </p:cNvSpPr>
          <p:nvPr/>
        </p:nvSpPr>
        <p:spPr bwMode="auto">
          <a:xfrm>
            <a:off x="7500938" y="2763813"/>
            <a:ext cx="1000125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8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11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000" dirty="0" smtClean="0">
                <a:latin typeface="맑은 고딕" pitchFamily="50" charset="-127"/>
                <a:ea typeface="맑은 고딕" pitchFamily="50" charset="-127"/>
              </a:rPr>
              <a:t>까치울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야구장</a:t>
            </a:r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15:00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97" name="TextBox 96"/>
          <p:cNvSpPr txBox="1">
            <a:spLocks noChangeArrowheads="1"/>
          </p:cNvSpPr>
          <p:nvPr/>
        </p:nvSpPr>
        <p:spPr bwMode="auto">
          <a:xfrm>
            <a:off x="1714500" y="1906563"/>
            <a:ext cx="100012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8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18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000" dirty="0" smtClean="0">
                <a:latin typeface="맑은 고딕" pitchFamily="50" charset="-127"/>
                <a:ea typeface="맑은 고딕" pitchFamily="50" charset="-127"/>
              </a:rPr>
              <a:t>까치울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야구장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9</a:t>
            </a:r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98" name="TextBox 97"/>
          <p:cNvSpPr txBox="1">
            <a:spLocks noChangeArrowheads="1"/>
          </p:cNvSpPr>
          <p:nvPr/>
        </p:nvSpPr>
        <p:spPr bwMode="auto">
          <a:xfrm>
            <a:off x="6357938" y="1906563"/>
            <a:ext cx="100012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8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18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000" dirty="0" smtClean="0">
                <a:latin typeface="맑은 고딕" pitchFamily="50" charset="-127"/>
                <a:ea typeface="맑은 고딕" pitchFamily="50" charset="-127"/>
              </a:rPr>
              <a:t>까치울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야구장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11</a:t>
            </a:r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99" name="TextBox 99"/>
          <p:cNvSpPr txBox="1">
            <a:spLocks noChangeArrowheads="1"/>
          </p:cNvSpPr>
          <p:nvPr/>
        </p:nvSpPr>
        <p:spPr bwMode="auto">
          <a:xfrm>
            <a:off x="1259632" y="188640"/>
            <a:ext cx="62646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ko-KR" altLang="en-US" sz="2400" dirty="0" smtClean="0">
                <a:latin typeface="HY견고딕" pitchFamily="18" charset="-127"/>
                <a:ea typeface="HY견고딕" pitchFamily="18" charset="-127"/>
              </a:rPr>
              <a:t>제</a:t>
            </a:r>
            <a:r>
              <a:rPr lang="en-US" altLang="ko-KR" sz="2400" dirty="0" smtClean="0">
                <a:latin typeface="HY견고딕" pitchFamily="18" charset="-127"/>
                <a:ea typeface="HY견고딕" pitchFamily="18" charset="-127"/>
              </a:rPr>
              <a:t>4</a:t>
            </a:r>
            <a:r>
              <a:rPr lang="ko-KR" altLang="en-US" sz="2400" dirty="0" smtClean="0">
                <a:latin typeface="HY견고딕" pitchFamily="18" charset="-127"/>
                <a:ea typeface="HY견고딕" pitchFamily="18" charset="-127"/>
              </a:rPr>
              <a:t>회 생활체육회장배 야구대회 </a:t>
            </a:r>
            <a:r>
              <a:rPr lang="en-US" altLang="ko-KR" sz="2400" dirty="0" smtClean="0">
                <a:latin typeface="HY견고딕" pitchFamily="18" charset="-127"/>
                <a:ea typeface="HY견고딕" pitchFamily="18" charset="-127"/>
              </a:rPr>
              <a:t>3</a:t>
            </a:r>
            <a:r>
              <a:rPr lang="ko-KR" altLang="en-US" sz="2400" dirty="0" smtClean="0">
                <a:latin typeface="HY견고딕" pitchFamily="18" charset="-127"/>
                <a:ea typeface="HY견고딕" pitchFamily="18" charset="-127"/>
              </a:rPr>
              <a:t>부 대진표</a:t>
            </a:r>
            <a:endParaRPr lang="ko-KR" altLang="en-US" sz="2400" dirty="0"/>
          </a:p>
        </p:txBody>
      </p:sp>
      <p:sp>
        <p:nvSpPr>
          <p:cNvPr id="5200" name="TextBox 93"/>
          <p:cNvSpPr txBox="1">
            <a:spLocks noChangeArrowheads="1"/>
          </p:cNvSpPr>
          <p:nvPr/>
        </p:nvSpPr>
        <p:spPr bwMode="auto">
          <a:xfrm>
            <a:off x="71438" y="4375125"/>
            <a:ext cx="3571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rgbClr val="FF0000"/>
                </a:solidFill>
              </a:rPr>
              <a:t>7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5201" name="TextBox 94"/>
          <p:cNvSpPr txBox="1">
            <a:spLocks noChangeArrowheads="1"/>
          </p:cNvSpPr>
          <p:nvPr/>
        </p:nvSpPr>
        <p:spPr bwMode="auto">
          <a:xfrm>
            <a:off x="642938" y="4375125"/>
            <a:ext cx="3571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rgbClr val="FF0000"/>
                </a:solidFill>
              </a:rPr>
              <a:t>0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5202" name="TextBox 95"/>
          <p:cNvSpPr txBox="1">
            <a:spLocks noChangeArrowheads="1"/>
          </p:cNvSpPr>
          <p:nvPr/>
        </p:nvSpPr>
        <p:spPr bwMode="auto">
          <a:xfrm>
            <a:off x="1214438" y="4375125"/>
            <a:ext cx="3571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rgbClr val="FF0000"/>
                </a:solidFill>
              </a:rPr>
              <a:t>5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5203" name="TextBox 96"/>
          <p:cNvSpPr txBox="1">
            <a:spLocks noChangeArrowheads="1"/>
          </p:cNvSpPr>
          <p:nvPr/>
        </p:nvSpPr>
        <p:spPr bwMode="auto">
          <a:xfrm>
            <a:off x="1785938" y="4375125"/>
            <a:ext cx="35718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rgbClr val="FF0000"/>
                </a:solidFill>
              </a:rPr>
              <a:t>11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5204" name="TextBox 97"/>
          <p:cNvSpPr txBox="1">
            <a:spLocks noChangeArrowheads="1"/>
          </p:cNvSpPr>
          <p:nvPr/>
        </p:nvSpPr>
        <p:spPr bwMode="auto">
          <a:xfrm>
            <a:off x="2357438" y="4375125"/>
            <a:ext cx="3571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rgbClr val="FF0000"/>
                </a:solidFill>
              </a:rPr>
              <a:t>0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5205" name="TextBox 98"/>
          <p:cNvSpPr txBox="1">
            <a:spLocks noChangeArrowheads="1"/>
          </p:cNvSpPr>
          <p:nvPr/>
        </p:nvSpPr>
        <p:spPr bwMode="auto">
          <a:xfrm>
            <a:off x="2928938" y="4375125"/>
            <a:ext cx="3571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rgbClr val="FF0000"/>
                </a:solidFill>
              </a:rPr>
              <a:t>7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5206" name="TextBox 99"/>
          <p:cNvSpPr txBox="1">
            <a:spLocks noChangeArrowheads="1"/>
          </p:cNvSpPr>
          <p:nvPr/>
        </p:nvSpPr>
        <p:spPr bwMode="auto">
          <a:xfrm>
            <a:off x="3500438" y="4375125"/>
            <a:ext cx="3571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rgbClr val="FF0000"/>
                </a:solidFill>
              </a:rPr>
              <a:t>0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5207" name="TextBox 100"/>
          <p:cNvSpPr txBox="1">
            <a:spLocks noChangeArrowheads="1"/>
          </p:cNvSpPr>
          <p:nvPr/>
        </p:nvSpPr>
        <p:spPr bwMode="auto">
          <a:xfrm>
            <a:off x="4071938" y="4375125"/>
            <a:ext cx="3571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rgbClr val="FF0000"/>
                </a:solidFill>
              </a:rPr>
              <a:t>7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5208" name="TextBox 101"/>
          <p:cNvSpPr txBox="1">
            <a:spLocks noChangeArrowheads="1"/>
          </p:cNvSpPr>
          <p:nvPr/>
        </p:nvSpPr>
        <p:spPr bwMode="auto">
          <a:xfrm>
            <a:off x="4643438" y="4375125"/>
            <a:ext cx="3571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rgbClr val="FF0000"/>
                </a:solidFill>
              </a:rPr>
              <a:t>0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5209" name="TextBox 102"/>
          <p:cNvSpPr txBox="1">
            <a:spLocks noChangeArrowheads="1"/>
          </p:cNvSpPr>
          <p:nvPr/>
        </p:nvSpPr>
        <p:spPr bwMode="auto">
          <a:xfrm>
            <a:off x="5214938" y="4375125"/>
            <a:ext cx="3571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rgbClr val="FF0000"/>
                </a:solidFill>
              </a:rPr>
              <a:t>7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5210" name="TextBox 103"/>
          <p:cNvSpPr txBox="1">
            <a:spLocks noChangeArrowheads="1"/>
          </p:cNvSpPr>
          <p:nvPr/>
        </p:nvSpPr>
        <p:spPr bwMode="auto">
          <a:xfrm>
            <a:off x="5786438" y="4375125"/>
            <a:ext cx="3571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rgbClr val="FF0000"/>
                </a:solidFill>
              </a:rPr>
              <a:t>13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5211" name="TextBox 104"/>
          <p:cNvSpPr txBox="1">
            <a:spLocks noChangeArrowheads="1"/>
          </p:cNvSpPr>
          <p:nvPr/>
        </p:nvSpPr>
        <p:spPr bwMode="auto">
          <a:xfrm>
            <a:off x="6357938" y="4375125"/>
            <a:ext cx="3571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rgbClr val="FF0000"/>
                </a:solidFill>
              </a:rPr>
              <a:t>7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5212" name="TextBox 105"/>
          <p:cNvSpPr txBox="1">
            <a:spLocks noChangeArrowheads="1"/>
          </p:cNvSpPr>
          <p:nvPr/>
        </p:nvSpPr>
        <p:spPr bwMode="auto">
          <a:xfrm>
            <a:off x="6929438" y="4375125"/>
            <a:ext cx="3571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rgbClr val="FF0000"/>
                </a:solidFill>
              </a:rPr>
              <a:t>7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5213" name="TextBox 106"/>
          <p:cNvSpPr txBox="1">
            <a:spLocks noChangeArrowheads="1"/>
          </p:cNvSpPr>
          <p:nvPr/>
        </p:nvSpPr>
        <p:spPr bwMode="auto">
          <a:xfrm>
            <a:off x="7500938" y="4375125"/>
            <a:ext cx="3571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rgbClr val="FF0000"/>
                </a:solidFill>
              </a:rPr>
              <a:t>0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5214" name="TextBox 107"/>
          <p:cNvSpPr txBox="1">
            <a:spLocks noChangeArrowheads="1"/>
          </p:cNvSpPr>
          <p:nvPr/>
        </p:nvSpPr>
        <p:spPr bwMode="auto">
          <a:xfrm>
            <a:off x="8072438" y="4375125"/>
            <a:ext cx="3571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rgbClr val="FF0000"/>
                </a:solidFill>
              </a:rPr>
              <a:t>4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5215" name="TextBox 108"/>
          <p:cNvSpPr txBox="1">
            <a:spLocks noChangeArrowheads="1"/>
          </p:cNvSpPr>
          <p:nvPr/>
        </p:nvSpPr>
        <p:spPr bwMode="auto">
          <a:xfrm>
            <a:off x="8643938" y="4375125"/>
            <a:ext cx="3571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rgbClr val="FF0000"/>
                </a:solidFill>
              </a:rPr>
              <a:t>12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110" name="Text Box 113"/>
          <p:cNvSpPr txBox="1">
            <a:spLocks noChangeArrowheads="1"/>
          </p:cNvSpPr>
          <p:nvPr/>
        </p:nvSpPr>
        <p:spPr bwMode="auto">
          <a:xfrm>
            <a:off x="2000250" y="62068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ko-KR" sz="1600" b="1" dirty="0">
                <a:solidFill>
                  <a:schemeClr val="accent6">
                    <a:lumMod val="50000"/>
                  </a:schemeClr>
                </a:solidFill>
                <a:latin typeface="HY울릉도M" pitchFamily="18" charset="-127"/>
                <a:ea typeface="HY울릉도M" pitchFamily="18" charset="-127"/>
              </a:rPr>
              <a:t>③</a:t>
            </a:r>
          </a:p>
        </p:txBody>
      </p:sp>
      <p:sp>
        <p:nvSpPr>
          <p:cNvPr id="5217" name="Text Box 125"/>
          <p:cNvSpPr txBox="1">
            <a:spLocks noChangeArrowheads="1"/>
          </p:cNvSpPr>
          <p:nvPr/>
        </p:nvSpPr>
        <p:spPr bwMode="auto">
          <a:xfrm>
            <a:off x="6429375" y="62068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5218" name="Text Box 125"/>
          <p:cNvSpPr txBox="1">
            <a:spLocks noChangeArrowheads="1"/>
          </p:cNvSpPr>
          <p:nvPr/>
        </p:nvSpPr>
        <p:spPr bwMode="auto">
          <a:xfrm>
            <a:off x="5786438" y="147793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5219" name="Text Box 125"/>
          <p:cNvSpPr txBox="1">
            <a:spLocks noChangeArrowheads="1"/>
          </p:cNvSpPr>
          <p:nvPr/>
        </p:nvSpPr>
        <p:spPr bwMode="auto">
          <a:xfrm>
            <a:off x="6000750" y="233518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5220" name="Text Box 125"/>
          <p:cNvSpPr txBox="1">
            <a:spLocks noChangeArrowheads="1"/>
          </p:cNvSpPr>
          <p:nvPr/>
        </p:nvSpPr>
        <p:spPr bwMode="auto">
          <a:xfrm>
            <a:off x="5973763" y="319243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5221" name="Text Box 125"/>
          <p:cNvSpPr txBox="1">
            <a:spLocks noChangeArrowheads="1"/>
          </p:cNvSpPr>
          <p:nvPr/>
        </p:nvSpPr>
        <p:spPr bwMode="auto">
          <a:xfrm>
            <a:off x="8286750" y="233518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5222" name="Text Box 125"/>
          <p:cNvSpPr txBox="1">
            <a:spLocks noChangeArrowheads="1"/>
          </p:cNvSpPr>
          <p:nvPr/>
        </p:nvSpPr>
        <p:spPr bwMode="auto">
          <a:xfrm>
            <a:off x="1071563" y="147793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ko-KR" sz="1600" b="1" dirty="0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5223" name="Text Box 125"/>
          <p:cNvSpPr txBox="1">
            <a:spLocks noChangeArrowheads="1"/>
          </p:cNvSpPr>
          <p:nvPr/>
        </p:nvSpPr>
        <p:spPr bwMode="auto">
          <a:xfrm>
            <a:off x="1500188" y="233518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5224" name="Text Box 125"/>
          <p:cNvSpPr txBox="1">
            <a:spLocks noChangeArrowheads="1"/>
          </p:cNvSpPr>
          <p:nvPr/>
        </p:nvSpPr>
        <p:spPr bwMode="auto">
          <a:xfrm>
            <a:off x="1285875" y="319243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5225" name="Text Box 125"/>
          <p:cNvSpPr txBox="1">
            <a:spLocks noChangeArrowheads="1"/>
          </p:cNvSpPr>
          <p:nvPr/>
        </p:nvSpPr>
        <p:spPr bwMode="auto">
          <a:xfrm>
            <a:off x="3643313" y="233518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5226" name="Text Box 125"/>
          <p:cNvSpPr txBox="1">
            <a:spLocks noChangeArrowheads="1"/>
          </p:cNvSpPr>
          <p:nvPr/>
        </p:nvSpPr>
        <p:spPr bwMode="auto">
          <a:xfrm>
            <a:off x="71438" y="319243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5227" name="Text Box 125"/>
          <p:cNvSpPr txBox="1">
            <a:spLocks noChangeArrowheads="1"/>
          </p:cNvSpPr>
          <p:nvPr/>
        </p:nvSpPr>
        <p:spPr bwMode="auto">
          <a:xfrm>
            <a:off x="2357438" y="319243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5228" name="Text Box 125"/>
          <p:cNvSpPr txBox="1">
            <a:spLocks noChangeArrowheads="1"/>
          </p:cNvSpPr>
          <p:nvPr/>
        </p:nvSpPr>
        <p:spPr bwMode="auto">
          <a:xfrm>
            <a:off x="3571875" y="319243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5229" name="Text Box 125"/>
          <p:cNvSpPr txBox="1">
            <a:spLocks noChangeArrowheads="1"/>
          </p:cNvSpPr>
          <p:nvPr/>
        </p:nvSpPr>
        <p:spPr bwMode="auto">
          <a:xfrm>
            <a:off x="4687888" y="319243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5230" name="Text Box 125"/>
          <p:cNvSpPr txBox="1">
            <a:spLocks noChangeArrowheads="1"/>
          </p:cNvSpPr>
          <p:nvPr/>
        </p:nvSpPr>
        <p:spPr bwMode="auto">
          <a:xfrm>
            <a:off x="7000875" y="319243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5231" name="Text Box 125"/>
          <p:cNvSpPr txBox="1">
            <a:spLocks noChangeArrowheads="1"/>
          </p:cNvSpPr>
          <p:nvPr/>
        </p:nvSpPr>
        <p:spPr bwMode="auto">
          <a:xfrm>
            <a:off x="8215313" y="319243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126" name="Text Box 113"/>
          <p:cNvSpPr txBox="1">
            <a:spLocks noChangeArrowheads="1"/>
          </p:cNvSpPr>
          <p:nvPr/>
        </p:nvSpPr>
        <p:spPr bwMode="auto">
          <a:xfrm>
            <a:off x="2857500" y="147793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ko-KR" sz="1600" b="1" dirty="0">
                <a:solidFill>
                  <a:schemeClr val="accent6">
                    <a:lumMod val="50000"/>
                  </a:schemeClr>
                </a:solidFill>
                <a:latin typeface="HY울릉도M" pitchFamily="18" charset="-127"/>
                <a:ea typeface="HY울릉도M" pitchFamily="18" charset="-127"/>
              </a:rPr>
              <a:t>③</a:t>
            </a:r>
          </a:p>
        </p:txBody>
      </p:sp>
      <p:sp>
        <p:nvSpPr>
          <p:cNvPr id="127" name="Text Box 113"/>
          <p:cNvSpPr txBox="1">
            <a:spLocks noChangeArrowheads="1"/>
          </p:cNvSpPr>
          <p:nvPr/>
        </p:nvSpPr>
        <p:spPr bwMode="auto">
          <a:xfrm>
            <a:off x="7572375" y="147793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ko-KR" sz="1600" b="1" dirty="0">
                <a:solidFill>
                  <a:schemeClr val="accent6">
                    <a:lumMod val="50000"/>
                  </a:schemeClr>
                </a:solidFill>
                <a:latin typeface="HY울릉도M" pitchFamily="18" charset="-127"/>
                <a:ea typeface="HY울릉도M" pitchFamily="18" charset="-127"/>
              </a:rPr>
              <a:t>③</a:t>
            </a:r>
          </a:p>
        </p:txBody>
      </p:sp>
      <p:sp>
        <p:nvSpPr>
          <p:cNvPr id="128" name="Text Box 113"/>
          <p:cNvSpPr txBox="1">
            <a:spLocks noChangeArrowheads="1"/>
          </p:cNvSpPr>
          <p:nvPr/>
        </p:nvSpPr>
        <p:spPr bwMode="auto">
          <a:xfrm>
            <a:off x="428625" y="233518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ko-KR" sz="1600" b="1" dirty="0">
                <a:solidFill>
                  <a:schemeClr val="accent6">
                    <a:lumMod val="50000"/>
                  </a:schemeClr>
                </a:solidFill>
                <a:latin typeface="HY울릉도M" pitchFamily="18" charset="-127"/>
                <a:ea typeface="HY울릉도M" pitchFamily="18" charset="-127"/>
              </a:rPr>
              <a:t>③</a:t>
            </a:r>
          </a:p>
        </p:txBody>
      </p:sp>
      <p:sp>
        <p:nvSpPr>
          <p:cNvPr id="129" name="Text Box 113"/>
          <p:cNvSpPr txBox="1">
            <a:spLocks noChangeArrowheads="1"/>
          </p:cNvSpPr>
          <p:nvPr/>
        </p:nvSpPr>
        <p:spPr bwMode="auto">
          <a:xfrm>
            <a:off x="2714625" y="233518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ko-KR" sz="1600" b="1" dirty="0">
                <a:solidFill>
                  <a:schemeClr val="accent6">
                    <a:lumMod val="50000"/>
                  </a:schemeClr>
                </a:solidFill>
                <a:latin typeface="HY울릉도M" pitchFamily="18" charset="-127"/>
                <a:ea typeface="HY울릉도M" pitchFamily="18" charset="-127"/>
              </a:rPr>
              <a:t>③</a:t>
            </a:r>
          </a:p>
        </p:txBody>
      </p:sp>
      <p:sp>
        <p:nvSpPr>
          <p:cNvPr id="130" name="Text Box 113"/>
          <p:cNvSpPr txBox="1">
            <a:spLocks noChangeArrowheads="1"/>
          </p:cNvSpPr>
          <p:nvPr/>
        </p:nvSpPr>
        <p:spPr bwMode="auto">
          <a:xfrm>
            <a:off x="5072063" y="233518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ko-KR" sz="1600" b="1" dirty="0">
                <a:solidFill>
                  <a:schemeClr val="accent6">
                    <a:lumMod val="50000"/>
                  </a:schemeClr>
                </a:solidFill>
                <a:latin typeface="HY울릉도M" pitchFamily="18" charset="-127"/>
                <a:ea typeface="HY울릉도M" pitchFamily="18" charset="-127"/>
              </a:rPr>
              <a:t>③</a:t>
            </a:r>
          </a:p>
        </p:txBody>
      </p:sp>
      <p:sp>
        <p:nvSpPr>
          <p:cNvPr id="131" name="Text Box 113"/>
          <p:cNvSpPr txBox="1">
            <a:spLocks noChangeArrowheads="1"/>
          </p:cNvSpPr>
          <p:nvPr/>
        </p:nvSpPr>
        <p:spPr bwMode="auto">
          <a:xfrm>
            <a:off x="7358063" y="233518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ko-KR" sz="1600" b="1" dirty="0">
                <a:solidFill>
                  <a:schemeClr val="accent6">
                    <a:lumMod val="50000"/>
                  </a:schemeClr>
                </a:solidFill>
                <a:latin typeface="HY울릉도M" pitchFamily="18" charset="-127"/>
                <a:ea typeface="HY울릉도M" pitchFamily="18" charset="-127"/>
              </a:rPr>
              <a:t>③</a:t>
            </a:r>
          </a:p>
        </p:txBody>
      </p:sp>
      <p:sp>
        <p:nvSpPr>
          <p:cNvPr id="5238" name="TextBox 97"/>
          <p:cNvSpPr txBox="1">
            <a:spLocks noChangeArrowheads="1"/>
          </p:cNvSpPr>
          <p:nvPr/>
        </p:nvSpPr>
        <p:spPr bwMode="auto">
          <a:xfrm>
            <a:off x="4000500" y="1049313"/>
            <a:ext cx="100012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8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25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000" dirty="0" smtClean="0">
                <a:latin typeface="맑은 고딕" pitchFamily="50" charset="-127"/>
                <a:ea typeface="맑은 고딕" pitchFamily="50" charset="-127"/>
              </a:rPr>
              <a:t>까치울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야구장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9</a:t>
            </a:r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396</TotalTime>
  <Words>241</Words>
  <Application>Microsoft Office PowerPoint</Application>
  <PresentationFormat>화면 슬라이드 쇼(4:3)</PresentationFormat>
  <Paragraphs>160</Paragraphs>
  <Slides>2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슬라이드 1</vt:lpstr>
      <vt:lpstr>슬라이드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lee</dc:creator>
  <cp:lastModifiedBy>Love</cp:lastModifiedBy>
  <cp:revision>119</cp:revision>
  <dcterms:created xsi:type="dcterms:W3CDTF">2011-04-27T06:28:06Z</dcterms:created>
  <dcterms:modified xsi:type="dcterms:W3CDTF">2013-08-20T06:15:32Z</dcterms:modified>
</cp:coreProperties>
</file>