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9" r:id="rId2"/>
    <p:sldId id="27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F6FB"/>
    <a:srgbClr val="C8E0FC"/>
    <a:srgbClr val="FFFFFF"/>
    <a:srgbClr val="D0EBF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11C6A-37EC-41C7-92B1-C3B916CF1396}" type="datetimeFigureOut">
              <a:rPr lang="ko-KR" altLang="en-US" smtClean="0"/>
              <a:pPr/>
              <a:t>2013-08-05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96648-6A93-4D84-8450-D2D89C4B51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96648-6A93-4D84-8450-D2D89C4B51C7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96648-6A93-4D84-8450-D2D89C4B51C7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 descr="C:\Documents and Settings\lee\Local Settings\Temporary Internet Files\Content.IE5\K5GRGBSR\MP900446699[1].jpg"/>
          <p:cNvPicPr>
            <a:picLocks noChangeAspect="1" noChangeArrowheads="1"/>
          </p:cNvPicPr>
          <p:nvPr userDrawn="1"/>
        </p:nvPicPr>
        <p:blipFill>
          <a:blip r:embed="rId2" cstate="print">
            <a:lum bright="43000" contrast="-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11" name="그룹 10"/>
          <p:cNvGrpSpPr/>
          <p:nvPr userDrawn="1"/>
        </p:nvGrpSpPr>
        <p:grpSpPr>
          <a:xfrm>
            <a:off x="7137066" y="6255542"/>
            <a:ext cx="2000264" cy="602245"/>
            <a:chOff x="7000892" y="6263634"/>
            <a:chExt cx="2000264" cy="602245"/>
          </a:xfrm>
        </p:grpSpPr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l="12109" t="13195" r="76952" b="80951"/>
            <a:stretch>
              <a:fillRect/>
            </a:stretch>
          </p:blipFill>
          <p:spPr bwMode="auto">
            <a:xfrm>
              <a:off x="7000892" y="6263634"/>
              <a:ext cx="2000264" cy="602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" name="직사각형 9"/>
            <p:cNvSpPr/>
            <p:nvPr/>
          </p:nvSpPr>
          <p:spPr>
            <a:xfrm>
              <a:off x="7429512" y="6631880"/>
              <a:ext cx="1571644" cy="214314"/>
            </a:xfrm>
            <a:prstGeom prst="rect">
              <a:avLst/>
            </a:prstGeom>
            <a:solidFill>
              <a:srgbClr val="D3F6FB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p3d extrusionH="57150">
                <a:bevelT w="38100" h="38100"/>
              </a:sp3d>
            </a:bodyPr>
            <a:lstStyle/>
            <a:p>
              <a:pPr algn="ctr"/>
              <a:r>
                <a:rPr lang="ko-KR" altLang="en-US" sz="1200" dirty="0" smtClean="0">
                  <a:solidFill>
                    <a:schemeClr val="tx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부천시야구연합회</a:t>
              </a:r>
              <a:endParaRPr lang="ko-KR" altLang="en-US" sz="1400" dirty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77073-F562-4E10-984E-3BCFE467F4B4}" type="datetimeFigureOut">
              <a:rPr lang="ko-KR" altLang="en-US" smtClean="0"/>
              <a:pPr/>
              <a:t>2013-08-05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339752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카사노바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915816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브라더스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491880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메이져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067944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타이거즈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644008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레인져스</a:t>
            </a:r>
            <a:r>
              <a:rPr kumimoji="0" lang="en-US" altLang="ko-KR" sz="1100" b="1" dirty="0" smtClean="0">
                <a:solidFill>
                  <a:schemeClr val="tx1"/>
                </a:solidFill>
              </a:rPr>
              <a:t>80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5220072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 smtClean="0">
                <a:solidFill>
                  <a:schemeClr val="tx1"/>
                </a:solidFill>
              </a:rPr>
              <a:t>B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 smtClean="0">
                <a:solidFill>
                  <a:schemeClr val="tx1"/>
                </a:solidFill>
              </a:rPr>
              <a:t>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b="1" dirty="0" smtClean="0">
                <a:solidFill>
                  <a:schemeClr val="tx1"/>
                </a:solidFill>
              </a:rPr>
              <a:t>F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 smtClean="0">
                <a:solidFill>
                  <a:schemeClr val="tx1"/>
                </a:solidFill>
              </a:rPr>
              <a:t>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b="1" dirty="0" smtClean="0">
                <a:solidFill>
                  <a:schemeClr val="tx1"/>
                </a:solidFill>
              </a:rPr>
              <a:t>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 smtClean="0">
                <a:solidFill>
                  <a:schemeClr val="tx1"/>
                </a:solidFill>
              </a:rPr>
              <a:t>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b="1" dirty="0" smtClean="0">
                <a:solidFill>
                  <a:schemeClr val="tx1"/>
                </a:solidFill>
              </a:rPr>
              <a:t>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 smtClean="0">
                <a:solidFill>
                  <a:schemeClr val="tx1"/>
                </a:solidFill>
              </a:rPr>
              <a:t>Y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5796136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100" b="1" dirty="0" smtClean="0">
                <a:solidFill>
                  <a:schemeClr val="tx1"/>
                </a:solidFill>
              </a:rPr>
              <a:t>미래메디컬센터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6372200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무적파이터스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grpSp>
        <p:nvGrpSpPr>
          <p:cNvPr id="2" name="그룹 26"/>
          <p:cNvGrpSpPr>
            <a:grpSpLocks/>
          </p:cNvGrpSpPr>
          <p:nvPr/>
        </p:nvGrpSpPr>
        <p:grpSpPr bwMode="auto">
          <a:xfrm>
            <a:off x="2446560" y="3199285"/>
            <a:ext cx="857250" cy="728163"/>
            <a:chOff x="71406" y="5000636"/>
            <a:chExt cx="1001720" cy="357190"/>
          </a:xfrm>
        </p:grpSpPr>
        <p:cxnSp>
          <p:nvCxnSpPr>
            <p:cNvPr id="21" name="직선 연결선 20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직선 연결선 23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그룹 27"/>
          <p:cNvGrpSpPr>
            <a:grpSpLocks/>
          </p:cNvGrpSpPr>
          <p:nvPr/>
        </p:nvGrpSpPr>
        <p:grpSpPr bwMode="auto">
          <a:xfrm>
            <a:off x="3589560" y="3199285"/>
            <a:ext cx="857250" cy="728163"/>
            <a:chOff x="71406" y="5000636"/>
            <a:chExt cx="1001720" cy="357190"/>
          </a:xfrm>
        </p:grpSpPr>
        <p:cxnSp>
          <p:nvCxnSpPr>
            <p:cNvPr id="29" name="직선 연결선 28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그룹 31"/>
          <p:cNvGrpSpPr>
            <a:grpSpLocks/>
          </p:cNvGrpSpPr>
          <p:nvPr/>
        </p:nvGrpSpPr>
        <p:grpSpPr bwMode="auto">
          <a:xfrm>
            <a:off x="4732560" y="3199285"/>
            <a:ext cx="857250" cy="728163"/>
            <a:chOff x="71406" y="5000636"/>
            <a:chExt cx="1001720" cy="357190"/>
          </a:xfrm>
        </p:grpSpPr>
        <p:cxnSp>
          <p:nvCxnSpPr>
            <p:cNvPr id="33" name="직선 연결선 32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2" name="그룹 35"/>
          <p:cNvGrpSpPr>
            <a:grpSpLocks/>
          </p:cNvGrpSpPr>
          <p:nvPr/>
        </p:nvGrpSpPr>
        <p:grpSpPr bwMode="auto">
          <a:xfrm>
            <a:off x="5875560" y="3199285"/>
            <a:ext cx="857250" cy="728163"/>
            <a:chOff x="71406" y="5000636"/>
            <a:chExt cx="1001720" cy="357190"/>
          </a:xfrm>
        </p:grpSpPr>
        <p:cxnSp>
          <p:nvCxnSpPr>
            <p:cNvPr id="37" name="직선 연결선 36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" name="직선 연결선 38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84" name="그룹 55"/>
          <p:cNvGrpSpPr>
            <a:grpSpLocks/>
          </p:cNvGrpSpPr>
          <p:nvPr/>
        </p:nvGrpSpPr>
        <p:grpSpPr bwMode="auto">
          <a:xfrm>
            <a:off x="2803748" y="2342034"/>
            <a:ext cx="1285875" cy="873795"/>
            <a:chOff x="71406" y="5000636"/>
            <a:chExt cx="1001720" cy="357190"/>
          </a:xfrm>
        </p:grpSpPr>
        <p:cxnSp>
          <p:nvCxnSpPr>
            <p:cNvPr id="57" name="직선 연결선 56"/>
            <p:cNvCxnSpPr/>
            <p:nvPr/>
          </p:nvCxnSpPr>
          <p:spPr>
            <a:xfrm>
              <a:off x="71406" y="5000636"/>
              <a:ext cx="1000483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직선 연결선 57"/>
            <p:cNvCxnSpPr/>
            <p:nvPr/>
          </p:nvCxnSpPr>
          <p:spPr>
            <a:xfrm rot="5400000" flipH="1" flipV="1">
              <a:off x="-106570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9" name="직선 연결선 58"/>
            <p:cNvCxnSpPr/>
            <p:nvPr/>
          </p:nvCxnSpPr>
          <p:spPr>
            <a:xfrm rot="5400000" flipH="1" flipV="1">
              <a:off x="893912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2" name="그룹 59"/>
          <p:cNvGrpSpPr>
            <a:grpSpLocks/>
          </p:cNvGrpSpPr>
          <p:nvPr/>
        </p:nvGrpSpPr>
        <p:grpSpPr bwMode="auto">
          <a:xfrm>
            <a:off x="5018310" y="2342034"/>
            <a:ext cx="1285875" cy="873795"/>
            <a:chOff x="71406" y="5000636"/>
            <a:chExt cx="1001720" cy="357190"/>
          </a:xfrm>
        </p:grpSpPr>
        <p:cxnSp>
          <p:nvCxnSpPr>
            <p:cNvPr id="61" name="직선 연결선 60"/>
            <p:cNvCxnSpPr/>
            <p:nvPr/>
          </p:nvCxnSpPr>
          <p:spPr>
            <a:xfrm>
              <a:off x="71406" y="5000636"/>
              <a:ext cx="1000484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/>
            <p:cNvCxnSpPr/>
            <p:nvPr/>
          </p:nvCxnSpPr>
          <p:spPr>
            <a:xfrm rot="5400000" flipH="1" flipV="1">
              <a:off x="-106570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직선 연결선 62"/>
            <p:cNvCxnSpPr/>
            <p:nvPr/>
          </p:nvCxnSpPr>
          <p:spPr>
            <a:xfrm rot="5400000" flipH="1" flipV="1">
              <a:off x="893913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4" name="그룹 71"/>
          <p:cNvGrpSpPr>
            <a:grpSpLocks/>
          </p:cNvGrpSpPr>
          <p:nvPr/>
        </p:nvGrpSpPr>
        <p:grpSpPr bwMode="auto">
          <a:xfrm>
            <a:off x="3375248" y="1484784"/>
            <a:ext cx="2286000" cy="873795"/>
            <a:chOff x="71406" y="5000636"/>
            <a:chExt cx="1001720" cy="357190"/>
          </a:xfrm>
        </p:grpSpPr>
        <p:cxnSp>
          <p:nvCxnSpPr>
            <p:cNvPr id="73" name="직선 연결선 72"/>
            <p:cNvCxnSpPr/>
            <p:nvPr/>
          </p:nvCxnSpPr>
          <p:spPr>
            <a:xfrm>
              <a:off x="71406" y="5000636"/>
              <a:ext cx="1000329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직선 연결선 73"/>
            <p:cNvCxnSpPr/>
            <p:nvPr/>
          </p:nvCxnSpPr>
          <p:spPr>
            <a:xfrm rot="5400000" flipH="1" flipV="1">
              <a:off x="-106493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직선 연결선 74"/>
            <p:cNvCxnSpPr/>
            <p:nvPr/>
          </p:nvCxnSpPr>
          <p:spPr>
            <a:xfrm rot="5400000" flipH="1" flipV="1">
              <a:off x="893836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85" name="TextBox 84"/>
          <p:cNvSpPr txBox="1">
            <a:spLocks noChangeArrowheads="1"/>
          </p:cNvSpPr>
          <p:nvPr/>
        </p:nvSpPr>
        <p:spPr bwMode="auto">
          <a:xfrm>
            <a:off x="2375123" y="3342159"/>
            <a:ext cx="1000125" cy="564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4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6" name="TextBox 85"/>
          <p:cNvSpPr txBox="1">
            <a:spLocks noChangeArrowheads="1"/>
          </p:cNvSpPr>
          <p:nvPr/>
        </p:nvSpPr>
        <p:spPr bwMode="auto">
          <a:xfrm>
            <a:off x="3518123" y="3342159"/>
            <a:ext cx="1000125" cy="564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4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7" name="TextBox 86"/>
          <p:cNvSpPr txBox="1">
            <a:spLocks noChangeArrowheads="1"/>
          </p:cNvSpPr>
          <p:nvPr/>
        </p:nvSpPr>
        <p:spPr bwMode="auto">
          <a:xfrm>
            <a:off x="4661123" y="3342159"/>
            <a:ext cx="1000125" cy="564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4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까치울구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8" name="TextBox 87"/>
          <p:cNvSpPr txBox="1">
            <a:spLocks noChangeArrowheads="1"/>
          </p:cNvSpPr>
          <p:nvPr/>
        </p:nvSpPr>
        <p:spPr bwMode="auto">
          <a:xfrm>
            <a:off x="5804123" y="3342160"/>
            <a:ext cx="1000125" cy="564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4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15:00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3" name="TextBox 92"/>
          <p:cNvSpPr txBox="1">
            <a:spLocks noChangeArrowheads="1"/>
          </p:cNvSpPr>
          <p:nvPr/>
        </p:nvSpPr>
        <p:spPr bwMode="auto">
          <a:xfrm>
            <a:off x="2946623" y="2413473"/>
            <a:ext cx="1000125" cy="564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15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4" name="TextBox 93"/>
          <p:cNvSpPr txBox="1">
            <a:spLocks noChangeArrowheads="1"/>
          </p:cNvSpPr>
          <p:nvPr/>
        </p:nvSpPr>
        <p:spPr bwMode="auto">
          <a:xfrm>
            <a:off x="5161185" y="2413473"/>
            <a:ext cx="1000125" cy="564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7" name="TextBox 96"/>
          <p:cNvSpPr txBox="1">
            <a:spLocks noChangeArrowheads="1"/>
          </p:cNvSpPr>
          <p:nvPr/>
        </p:nvSpPr>
        <p:spPr bwMode="auto">
          <a:xfrm>
            <a:off x="4018185" y="1556223"/>
            <a:ext cx="1000125" cy="564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25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12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9" name="TextBox 99"/>
          <p:cNvSpPr txBox="1">
            <a:spLocks noChangeArrowheads="1"/>
          </p:cNvSpPr>
          <p:nvPr/>
        </p:nvSpPr>
        <p:spPr bwMode="auto">
          <a:xfrm>
            <a:off x="1259632" y="188640"/>
            <a:ext cx="62646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제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>4</a:t>
            </a: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회 생활체육회장배 야구대회 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>2</a:t>
            </a: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부 대진표</a:t>
            </a:r>
            <a:endParaRPr lang="ko-KR" altLang="en-US" sz="2400" dirty="0"/>
          </a:p>
        </p:txBody>
      </p:sp>
      <p:sp>
        <p:nvSpPr>
          <p:cNvPr id="5200" name="TextBox 93"/>
          <p:cNvSpPr txBox="1">
            <a:spLocks noChangeArrowheads="1"/>
          </p:cNvSpPr>
          <p:nvPr/>
        </p:nvSpPr>
        <p:spPr bwMode="auto">
          <a:xfrm>
            <a:off x="23751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18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1" name="TextBox 94"/>
          <p:cNvSpPr txBox="1">
            <a:spLocks noChangeArrowheads="1"/>
          </p:cNvSpPr>
          <p:nvPr/>
        </p:nvSpPr>
        <p:spPr bwMode="auto">
          <a:xfrm>
            <a:off x="29466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6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2" name="TextBox 95"/>
          <p:cNvSpPr txBox="1">
            <a:spLocks noChangeArrowheads="1"/>
          </p:cNvSpPr>
          <p:nvPr/>
        </p:nvSpPr>
        <p:spPr bwMode="auto">
          <a:xfrm>
            <a:off x="35181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8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3" name="TextBox 96"/>
          <p:cNvSpPr txBox="1">
            <a:spLocks noChangeArrowheads="1"/>
          </p:cNvSpPr>
          <p:nvPr/>
        </p:nvSpPr>
        <p:spPr bwMode="auto">
          <a:xfrm>
            <a:off x="40896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5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4" name="TextBox 97"/>
          <p:cNvSpPr txBox="1">
            <a:spLocks noChangeArrowheads="1"/>
          </p:cNvSpPr>
          <p:nvPr/>
        </p:nvSpPr>
        <p:spPr bwMode="auto">
          <a:xfrm>
            <a:off x="46611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8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5" name="TextBox 98"/>
          <p:cNvSpPr txBox="1">
            <a:spLocks noChangeArrowheads="1"/>
          </p:cNvSpPr>
          <p:nvPr/>
        </p:nvSpPr>
        <p:spPr bwMode="auto">
          <a:xfrm>
            <a:off x="52326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9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6" name="TextBox 99"/>
          <p:cNvSpPr txBox="1">
            <a:spLocks noChangeArrowheads="1"/>
          </p:cNvSpPr>
          <p:nvPr/>
        </p:nvSpPr>
        <p:spPr bwMode="auto">
          <a:xfrm>
            <a:off x="58041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8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7" name="TextBox 100"/>
          <p:cNvSpPr txBox="1">
            <a:spLocks noChangeArrowheads="1"/>
          </p:cNvSpPr>
          <p:nvPr/>
        </p:nvSpPr>
        <p:spPr bwMode="auto">
          <a:xfrm>
            <a:off x="6375623" y="4000504"/>
            <a:ext cx="35718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3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23" name="Text Box 125"/>
          <p:cNvSpPr txBox="1">
            <a:spLocks noChangeArrowheads="1"/>
          </p:cNvSpPr>
          <p:nvPr/>
        </p:nvSpPr>
        <p:spPr bwMode="auto">
          <a:xfrm>
            <a:off x="3803873" y="198484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4" name="Text Box 125"/>
          <p:cNvSpPr txBox="1">
            <a:spLocks noChangeArrowheads="1"/>
          </p:cNvSpPr>
          <p:nvPr/>
        </p:nvSpPr>
        <p:spPr bwMode="auto">
          <a:xfrm>
            <a:off x="3589560" y="284209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5" name="Text Box 125"/>
          <p:cNvSpPr txBox="1">
            <a:spLocks noChangeArrowheads="1"/>
          </p:cNvSpPr>
          <p:nvPr/>
        </p:nvSpPr>
        <p:spPr bwMode="auto">
          <a:xfrm>
            <a:off x="5946998" y="198484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6" name="Text Box 125"/>
          <p:cNvSpPr txBox="1">
            <a:spLocks noChangeArrowheads="1"/>
          </p:cNvSpPr>
          <p:nvPr/>
        </p:nvSpPr>
        <p:spPr bwMode="auto">
          <a:xfrm>
            <a:off x="2375123" y="2842097"/>
            <a:ext cx="3841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①`</a:t>
            </a:r>
            <a:endParaRPr lang="en-US" altLang="ko-KR" sz="1600" b="1" dirty="0">
              <a:solidFill>
                <a:schemeClr val="hlink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5227" name="Text Box 125"/>
          <p:cNvSpPr txBox="1">
            <a:spLocks noChangeArrowheads="1"/>
          </p:cNvSpPr>
          <p:nvPr/>
        </p:nvSpPr>
        <p:spPr bwMode="auto">
          <a:xfrm>
            <a:off x="4661123" y="284209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8" name="Text Box 125"/>
          <p:cNvSpPr txBox="1">
            <a:spLocks noChangeArrowheads="1"/>
          </p:cNvSpPr>
          <p:nvPr/>
        </p:nvSpPr>
        <p:spPr bwMode="auto">
          <a:xfrm>
            <a:off x="5875560" y="284209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128" name="Text Box 113"/>
          <p:cNvSpPr txBox="1">
            <a:spLocks noChangeArrowheads="1"/>
          </p:cNvSpPr>
          <p:nvPr/>
        </p:nvSpPr>
        <p:spPr bwMode="auto">
          <a:xfrm>
            <a:off x="2732310" y="198484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29" name="Text Box 113"/>
          <p:cNvSpPr txBox="1">
            <a:spLocks noChangeArrowheads="1"/>
          </p:cNvSpPr>
          <p:nvPr/>
        </p:nvSpPr>
        <p:spPr bwMode="auto">
          <a:xfrm>
            <a:off x="5018310" y="198484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32" name="직사각형 131"/>
          <p:cNvSpPr/>
          <p:nvPr/>
        </p:nvSpPr>
        <p:spPr>
          <a:xfrm>
            <a:off x="4366655" y="3244334"/>
            <a:ext cx="4106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b="1" dirty="0" smtClean="0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  <a:endParaRPr lang="en-US" altLang="ko-KR" b="1" dirty="0">
              <a:solidFill>
                <a:schemeClr val="hlink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3347864" y="1052736"/>
            <a:ext cx="216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altLang="ko-KR" b="1" dirty="0" smtClean="0">
                <a:solidFill>
                  <a:srgbClr val="0000FF"/>
                </a:solidFill>
                <a:latin typeface="HY울릉도M" pitchFamily="18" charset="-127"/>
                <a:ea typeface="HY울릉도M" pitchFamily="18" charset="-127"/>
              </a:rPr>
              <a:t>①</a:t>
            </a:r>
            <a:endParaRPr lang="en-US" altLang="ko-KR" b="1" dirty="0">
              <a:solidFill>
                <a:srgbClr val="0000FF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5364088" y="1043444"/>
            <a:ext cx="360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b="1" dirty="0" smtClean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  <a:endParaRPr lang="en-US" altLang="ko-KR" b="1" dirty="0">
              <a:solidFill>
                <a:schemeClr val="accent6">
                  <a:lumMod val="50000"/>
                </a:schemeClr>
              </a:solidFill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140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100" b="1" dirty="0" smtClean="0">
                <a:solidFill>
                  <a:schemeClr val="tx1"/>
                </a:solidFill>
              </a:rPr>
              <a:t>휘들램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42910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마나스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214414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징크스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785918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슈퍼스타즈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357422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굿피플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92892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err="1" smtClean="0">
                <a:solidFill>
                  <a:schemeClr val="tx1"/>
                </a:solidFill>
              </a:rPr>
              <a:t>걍선수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3491880" y="4653136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고강놀이처럼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071934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상동트윈스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643438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쿨스</a:t>
            </a:r>
            <a:endParaRPr kumimoji="0" lang="en-US" altLang="ko-KR" sz="1100" b="1" dirty="0">
              <a:solidFill>
                <a:schemeClr val="tx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214942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클로져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578644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재규어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357950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레오스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6929454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ko-KR" sz="1100" b="1" dirty="0" smtClean="0">
                <a:solidFill>
                  <a:schemeClr val="tx1"/>
                </a:solidFill>
              </a:rPr>
              <a:t>B</a:t>
            </a:r>
          </a:p>
          <a:p>
            <a:pPr algn="ctr">
              <a:defRPr/>
            </a:pPr>
            <a:r>
              <a:rPr lang="ko-KR" altLang="en-US" sz="1100" b="1" dirty="0" smtClean="0">
                <a:solidFill>
                  <a:schemeClr val="tx1"/>
                </a:solidFill>
              </a:rPr>
              <a:t>특공대</a:t>
            </a:r>
            <a:endParaRPr kumimoji="0" lang="en-US" altLang="ko-KR" sz="1100" b="1" dirty="0">
              <a:solidFill>
                <a:schemeClr val="tx1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7500958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송내어벤져스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8072462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앵거스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864396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원종베어스</a:t>
            </a:r>
            <a:endParaRPr kumimoji="0" lang="en-US" altLang="ko-KR" sz="1100" b="1" dirty="0" smtClean="0">
              <a:solidFill>
                <a:schemeClr val="tx1"/>
              </a:solidFill>
            </a:endParaRPr>
          </a:p>
        </p:txBody>
      </p:sp>
      <p:grpSp>
        <p:nvGrpSpPr>
          <p:cNvPr id="2" name="그룹 26"/>
          <p:cNvGrpSpPr>
            <a:grpSpLocks/>
          </p:cNvGrpSpPr>
          <p:nvPr/>
        </p:nvGrpSpPr>
        <p:grpSpPr bwMode="auto">
          <a:xfrm>
            <a:off x="142875" y="3549625"/>
            <a:ext cx="857250" cy="714375"/>
            <a:chOff x="71406" y="5000636"/>
            <a:chExt cx="1001720" cy="357190"/>
          </a:xfrm>
        </p:grpSpPr>
        <p:cxnSp>
          <p:nvCxnSpPr>
            <p:cNvPr id="21" name="직선 연결선 20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직선 연결선 23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그룹 27"/>
          <p:cNvGrpSpPr>
            <a:grpSpLocks/>
          </p:cNvGrpSpPr>
          <p:nvPr/>
        </p:nvGrpSpPr>
        <p:grpSpPr bwMode="auto">
          <a:xfrm>
            <a:off x="1285875" y="3549625"/>
            <a:ext cx="857250" cy="714375"/>
            <a:chOff x="71406" y="5000636"/>
            <a:chExt cx="1001720" cy="357190"/>
          </a:xfrm>
        </p:grpSpPr>
        <p:cxnSp>
          <p:nvCxnSpPr>
            <p:cNvPr id="29" name="직선 연결선 28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0" name="그룹 31"/>
          <p:cNvGrpSpPr>
            <a:grpSpLocks/>
          </p:cNvGrpSpPr>
          <p:nvPr/>
        </p:nvGrpSpPr>
        <p:grpSpPr bwMode="auto">
          <a:xfrm>
            <a:off x="2428875" y="3549625"/>
            <a:ext cx="857250" cy="714375"/>
            <a:chOff x="71406" y="5000636"/>
            <a:chExt cx="1001720" cy="357190"/>
          </a:xfrm>
        </p:grpSpPr>
        <p:cxnSp>
          <p:nvCxnSpPr>
            <p:cNvPr id="33" name="직선 연결선 32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2" name="그룹 35"/>
          <p:cNvGrpSpPr>
            <a:grpSpLocks/>
          </p:cNvGrpSpPr>
          <p:nvPr/>
        </p:nvGrpSpPr>
        <p:grpSpPr bwMode="auto">
          <a:xfrm>
            <a:off x="3571875" y="3549625"/>
            <a:ext cx="857250" cy="714375"/>
            <a:chOff x="71406" y="5000636"/>
            <a:chExt cx="1001720" cy="357190"/>
          </a:xfrm>
        </p:grpSpPr>
        <p:cxnSp>
          <p:nvCxnSpPr>
            <p:cNvPr id="37" name="직선 연결선 36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5" name="그룹 39"/>
          <p:cNvGrpSpPr>
            <a:grpSpLocks/>
          </p:cNvGrpSpPr>
          <p:nvPr/>
        </p:nvGrpSpPr>
        <p:grpSpPr bwMode="auto">
          <a:xfrm>
            <a:off x="4714875" y="3549625"/>
            <a:ext cx="857250" cy="714375"/>
            <a:chOff x="71406" y="5000636"/>
            <a:chExt cx="1001720" cy="357190"/>
          </a:xfrm>
        </p:grpSpPr>
        <p:cxnSp>
          <p:nvCxnSpPr>
            <p:cNvPr id="41" name="직선 연결선 40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연결선 42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6" name="그룹 43"/>
          <p:cNvGrpSpPr>
            <a:grpSpLocks/>
          </p:cNvGrpSpPr>
          <p:nvPr/>
        </p:nvGrpSpPr>
        <p:grpSpPr bwMode="auto">
          <a:xfrm>
            <a:off x="5857875" y="3549625"/>
            <a:ext cx="857250" cy="714375"/>
            <a:chOff x="71406" y="5000636"/>
            <a:chExt cx="1001720" cy="357190"/>
          </a:xfrm>
        </p:grpSpPr>
        <p:cxnSp>
          <p:nvCxnSpPr>
            <p:cNvPr id="45" name="직선 연결선 44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직선 연결선 45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직선 연결선 46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그룹 47"/>
          <p:cNvGrpSpPr>
            <a:grpSpLocks/>
          </p:cNvGrpSpPr>
          <p:nvPr/>
        </p:nvGrpSpPr>
        <p:grpSpPr bwMode="auto">
          <a:xfrm>
            <a:off x="7000875" y="3549625"/>
            <a:ext cx="857250" cy="714375"/>
            <a:chOff x="71406" y="5000636"/>
            <a:chExt cx="1001720" cy="357190"/>
          </a:xfrm>
        </p:grpSpPr>
        <p:cxnSp>
          <p:nvCxnSpPr>
            <p:cNvPr id="49" name="직선 연결선 48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49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" name="직선 연결선 50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그룹 51"/>
          <p:cNvGrpSpPr>
            <a:grpSpLocks/>
          </p:cNvGrpSpPr>
          <p:nvPr/>
        </p:nvGrpSpPr>
        <p:grpSpPr bwMode="auto">
          <a:xfrm>
            <a:off x="8143875" y="3549625"/>
            <a:ext cx="857250" cy="714375"/>
            <a:chOff x="71406" y="5000636"/>
            <a:chExt cx="1001720" cy="357190"/>
          </a:xfrm>
        </p:grpSpPr>
        <p:cxnSp>
          <p:nvCxnSpPr>
            <p:cNvPr id="53" name="직선 연결선 52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연결선 53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직선 연결선 54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184" name="그룹 55"/>
          <p:cNvGrpSpPr>
            <a:grpSpLocks/>
          </p:cNvGrpSpPr>
          <p:nvPr/>
        </p:nvGrpSpPr>
        <p:grpSpPr bwMode="auto">
          <a:xfrm>
            <a:off x="500063" y="2692375"/>
            <a:ext cx="1285875" cy="857250"/>
            <a:chOff x="71406" y="5000636"/>
            <a:chExt cx="1001720" cy="357190"/>
          </a:xfrm>
        </p:grpSpPr>
        <p:cxnSp>
          <p:nvCxnSpPr>
            <p:cNvPr id="57" name="직선 연결선 56"/>
            <p:cNvCxnSpPr/>
            <p:nvPr/>
          </p:nvCxnSpPr>
          <p:spPr>
            <a:xfrm>
              <a:off x="71406" y="5000636"/>
              <a:ext cx="1000483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직선 연결선 57"/>
            <p:cNvCxnSpPr/>
            <p:nvPr/>
          </p:nvCxnSpPr>
          <p:spPr>
            <a:xfrm rot="5400000" flipH="1" flipV="1">
              <a:off x="-106570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9" name="직선 연결선 58"/>
            <p:cNvCxnSpPr/>
            <p:nvPr/>
          </p:nvCxnSpPr>
          <p:spPr>
            <a:xfrm rot="5400000" flipH="1" flipV="1">
              <a:off x="893912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2" name="그룹 59"/>
          <p:cNvGrpSpPr>
            <a:grpSpLocks/>
          </p:cNvGrpSpPr>
          <p:nvPr/>
        </p:nvGrpSpPr>
        <p:grpSpPr bwMode="auto">
          <a:xfrm>
            <a:off x="2714625" y="2692375"/>
            <a:ext cx="1285875" cy="857250"/>
            <a:chOff x="71406" y="5000636"/>
            <a:chExt cx="1001720" cy="357190"/>
          </a:xfrm>
        </p:grpSpPr>
        <p:cxnSp>
          <p:nvCxnSpPr>
            <p:cNvPr id="61" name="직선 연결선 60"/>
            <p:cNvCxnSpPr/>
            <p:nvPr/>
          </p:nvCxnSpPr>
          <p:spPr>
            <a:xfrm>
              <a:off x="71406" y="5000636"/>
              <a:ext cx="1000484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/>
            <p:cNvCxnSpPr/>
            <p:nvPr/>
          </p:nvCxnSpPr>
          <p:spPr>
            <a:xfrm rot="5400000" flipH="1" flipV="1">
              <a:off x="-106570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직선 연결선 62"/>
            <p:cNvCxnSpPr/>
            <p:nvPr/>
          </p:nvCxnSpPr>
          <p:spPr>
            <a:xfrm rot="5400000" flipH="1" flipV="1">
              <a:off x="893913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6" name="그룹 63"/>
          <p:cNvGrpSpPr>
            <a:grpSpLocks/>
          </p:cNvGrpSpPr>
          <p:nvPr/>
        </p:nvGrpSpPr>
        <p:grpSpPr bwMode="auto">
          <a:xfrm>
            <a:off x="5072063" y="2692375"/>
            <a:ext cx="1285875" cy="857250"/>
            <a:chOff x="71406" y="5000636"/>
            <a:chExt cx="1001720" cy="357190"/>
          </a:xfrm>
        </p:grpSpPr>
        <p:cxnSp>
          <p:nvCxnSpPr>
            <p:cNvPr id="65" name="직선 연결선 64"/>
            <p:cNvCxnSpPr/>
            <p:nvPr/>
          </p:nvCxnSpPr>
          <p:spPr>
            <a:xfrm>
              <a:off x="71406" y="5000636"/>
              <a:ext cx="1000483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직선 연결선 65"/>
            <p:cNvCxnSpPr/>
            <p:nvPr/>
          </p:nvCxnSpPr>
          <p:spPr>
            <a:xfrm rot="5400000" flipH="1" flipV="1">
              <a:off x="-106570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7" name="직선 연결선 66"/>
            <p:cNvCxnSpPr/>
            <p:nvPr/>
          </p:nvCxnSpPr>
          <p:spPr>
            <a:xfrm rot="5400000" flipH="1" flipV="1">
              <a:off x="893912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0" name="그룹 67"/>
          <p:cNvGrpSpPr>
            <a:grpSpLocks/>
          </p:cNvGrpSpPr>
          <p:nvPr/>
        </p:nvGrpSpPr>
        <p:grpSpPr bwMode="auto">
          <a:xfrm>
            <a:off x="7358063" y="2692375"/>
            <a:ext cx="1285875" cy="857250"/>
            <a:chOff x="71406" y="5000636"/>
            <a:chExt cx="1001720" cy="357190"/>
          </a:xfrm>
        </p:grpSpPr>
        <p:cxnSp>
          <p:nvCxnSpPr>
            <p:cNvPr id="69" name="직선 연결선 68"/>
            <p:cNvCxnSpPr/>
            <p:nvPr/>
          </p:nvCxnSpPr>
          <p:spPr>
            <a:xfrm>
              <a:off x="71406" y="5000636"/>
              <a:ext cx="1000483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직선 연결선 69"/>
            <p:cNvCxnSpPr/>
            <p:nvPr/>
          </p:nvCxnSpPr>
          <p:spPr>
            <a:xfrm rot="5400000" flipH="1" flipV="1">
              <a:off x="-106570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1" name="직선 연결선 70"/>
            <p:cNvCxnSpPr/>
            <p:nvPr/>
          </p:nvCxnSpPr>
          <p:spPr>
            <a:xfrm rot="5400000" flipH="1" flipV="1">
              <a:off x="893912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4" name="그룹 71"/>
          <p:cNvGrpSpPr>
            <a:grpSpLocks/>
          </p:cNvGrpSpPr>
          <p:nvPr/>
        </p:nvGrpSpPr>
        <p:grpSpPr bwMode="auto">
          <a:xfrm>
            <a:off x="1071563" y="1835125"/>
            <a:ext cx="2286000" cy="857250"/>
            <a:chOff x="71406" y="5000636"/>
            <a:chExt cx="1001720" cy="357190"/>
          </a:xfrm>
        </p:grpSpPr>
        <p:cxnSp>
          <p:nvCxnSpPr>
            <p:cNvPr id="73" name="직선 연결선 72"/>
            <p:cNvCxnSpPr/>
            <p:nvPr/>
          </p:nvCxnSpPr>
          <p:spPr>
            <a:xfrm>
              <a:off x="71406" y="5000636"/>
              <a:ext cx="1000329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직선 연결선 73"/>
            <p:cNvCxnSpPr/>
            <p:nvPr/>
          </p:nvCxnSpPr>
          <p:spPr>
            <a:xfrm rot="5400000" flipH="1" flipV="1">
              <a:off x="-106493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직선 연결선 74"/>
            <p:cNvCxnSpPr/>
            <p:nvPr/>
          </p:nvCxnSpPr>
          <p:spPr>
            <a:xfrm rot="5400000" flipH="1" flipV="1">
              <a:off x="893836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그룹 75"/>
          <p:cNvGrpSpPr>
            <a:grpSpLocks/>
          </p:cNvGrpSpPr>
          <p:nvPr/>
        </p:nvGrpSpPr>
        <p:grpSpPr bwMode="auto">
          <a:xfrm>
            <a:off x="5715000" y="1835125"/>
            <a:ext cx="2286000" cy="857250"/>
            <a:chOff x="71406" y="5000636"/>
            <a:chExt cx="1001720" cy="357190"/>
          </a:xfrm>
        </p:grpSpPr>
        <p:cxnSp>
          <p:nvCxnSpPr>
            <p:cNvPr id="77" name="직선 연결선 76"/>
            <p:cNvCxnSpPr/>
            <p:nvPr/>
          </p:nvCxnSpPr>
          <p:spPr>
            <a:xfrm>
              <a:off x="71406" y="5000636"/>
              <a:ext cx="1000329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직선 연결선 77"/>
            <p:cNvCxnSpPr/>
            <p:nvPr/>
          </p:nvCxnSpPr>
          <p:spPr>
            <a:xfrm rot="5400000" flipH="1" flipV="1">
              <a:off x="-106493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직선 연결선 78"/>
            <p:cNvCxnSpPr/>
            <p:nvPr/>
          </p:nvCxnSpPr>
          <p:spPr>
            <a:xfrm rot="5400000" flipH="1" flipV="1">
              <a:off x="893836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그룹 79"/>
          <p:cNvGrpSpPr>
            <a:grpSpLocks/>
          </p:cNvGrpSpPr>
          <p:nvPr/>
        </p:nvGrpSpPr>
        <p:grpSpPr bwMode="auto">
          <a:xfrm>
            <a:off x="2071688" y="977875"/>
            <a:ext cx="4786312" cy="857250"/>
            <a:chOff x="71406" y="5000636"/>
            <a:chExt cx="1001720" cy="357190"/>
          </a:xfrm>
        </p:grpSpPr>
        <p:cxnSp>
          <p:nvCxnSpPr>
            <p:cNvPr id="81" name="직선 연결선 80"/>
            <p:cNvCxnSpPr/>
            <p:nvPr/>
          </p:nvCxnSpPr>
          <p:spPr>
            <a:xfrm>
              <a:off x="71406" y="5000636"/>
              <a:ext cx="1000059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직선 연결선 81"/>
            <p:cNvCxnSpPr/>
            <p:nvPr/>
          </p:nvCxnSpPr>
          <p:spPr>
            <a:xfrm rot="5400000" flipH="1" flipV="1">
              <a:off x="-106358" y="5178400"/>
              <a:ext cx="357190" cy="166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직선 연결선 82"/>
            <p:cNvCxnSpPr/>
            <p:nvPr/>
          </p:nvCxnSpPr>
          <p:spPr>
            <a:xfrm rot="5400000" flipH="1" flipV="1">
              <a:off x="893701" y="5178400"/>
              <a:ext cx="357190" cy="166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85" name="TextBox 84"/>
          <p:cNvSpPr txBox="1">
            <a:spLocks noChangeArrowheads="1"/>
          </p:cNvSpPr>
          <p:nvPr/>
        </p:nvSpPr>
        <p:spPr bwMode="auto">
          <a:xfrm>
            <a:off x="71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춘의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6" name="TextBox 85"/>
          <p:cNvSpPr txBox="1">
            <a:spLocks noChangeArrowheads="1"/>
          </p:cNvSpPr>
          <p:nvPr/>
        </p:nvSpPr>
        <p:spPr bwMode="auto">
          <a:xfrm>
            <a:off x="1214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춘의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7" name="TextBox 86"/>
          <p:cNvSpPr txBox="1">
            <a:spLocks noChangeArrowheads="1"/>
          </p:cNvSpPr>
          <p:nvPr/>
        </p:nvSpPr>
        <p:spPr bwMode="auto">
          <a:xfrm>
            <a:off x="2357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춘의구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8" name="TextBox 87"/>
          <p:cNvSpPr txBox="1">
            <a:spLocks noChangeArrowheads="1"/>
          </p:cNvSpPr>
          <p:nvPr/>
        </p:nvSpPr>
        <p:spPr bwMode="auto">
          <a:xfrm>
            <a:off x="3500438" y="3692500"/>
            <a:ext cx="10001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춘의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15:00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9" name="TextBox 88"/>
          <p:cNvSpPr txBox="1">
            <a:spLocks noChangeArrowheads="1"/>
          </p:cNvSpPr>
          <p:nvPr/>
        </p:nvSpPr>
        <p:spPr bwMode="auto">
          <a:xfrm>
            <a:off x="4643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09:00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0" name="TextBox 89"/>
          <p:cNvSpPr txBox="1">
            <a:spLocks noChangeArrowheads="1"/>
          </p:cNvSpPr>
          <p:nvPr/>
        </p:nvSpPr>
        <p:spPr bwMode="auto">
          <a:xfrm>
            <a:off x="5786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1" name="TextBox 90"/>
          <p:cNvSpPr txBox="1">
            <a:spLocks noChangeArrowheads="1"/>
          </p:cNvSpPr>
          <p:nvPr/>
        </p:nvSpPr>
        <p:spPr bwMode="auto">
          <a:xfrm>
            <a:off x="6929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2" name="TextBox 91"/>
          <p:cNvSpPr txBox="1">
            <a:spLocks noChangeArrowheads="1"/>
          </p:cNvSpPr>
          <p:nvPr/>
        </p:nvSpPr>
        <p:spPr bwMode="auto">
          <a:xfrm>
            <a:off x="8072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15:00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3" name="TextBox 92"/>
          <p:cNvSpPr txBox="1">
            <a:spLocks noChangeArrowheads="1"/>
          </p:cNvSpPr>
          <p:nvPr/>
        </p:nvSpPr>
        <p:spPr bwMode="auto">
          <a:xfrm>
            <a:off x="642938" y="276381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09:00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4" name="TextBox 93"/>
          <p:cNvSpPr txBox="1">
            <a:spLocks noChangeArrowheads="1"/>
          </p:cNvSpPr>
          <p:nvPr/>
        </p:nvSpPr>
        <p:spPr bwMode="auto">
          <a:xfrm>
            <a:off x="2857500" y="276381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5" name="TextBox 94"/>
          <p:cNvSpPr txBox="1">
            <a:spLocks noChangeArrowheads="1"/>
          </p:cNvSpPr>
          <p:nvPr/>
        </p:nvSpPr>
        <p:spPr bwMode="auto">
          <a:xfrm>
            <a:off x="5214938" y="2763813"/>
            <a:ext cx="10001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야구장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6" name="TextBox 95"/>
          <p:cNvSpPr txBox="1">
            <a:spLocks noChangeArrowheads="1"/>
          </p:cNvSpPr>
          <p:nvPr/>
        </p:nvSpPr>
        <p:spPr bwMode="auto">
          <a:xfrm>
            <a:off x="7500938" y="2763813"/>
            <a:ext cx="10001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야구장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15:00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7" name="TextBox 96"/>
          <p:cNvSpPr txBox="1">
            <a:spLocks noChangeArrowheads="1"/>
          </p:cNvSpPr>
          <p:nvPr/>
        </p:nvSpPr>
        <p:spPr bwMode="auto">
          <a:xfrm>
            <a:off x="1714500" y="190656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8" name="TextBox 97"/>
          <p:cNvSpPr txBox="1">
            <a:spLocks noChangeArrowheads="1"/>
          </p:cNvSpPr>
          <p:nvPr/>
        </p:nvSpPr>
        <p:spPr bwMode="auto">
          <a:xfrm>
            <a:off x="6357938" y="190656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9" name="TextBox 99"/>
          <p:cNvSpPr txBox="1">
            <a:spLocks noChangeArrowheads="1"/>
          </p:cNvSpPr>
          <p:nvPr/>
        </p:nvSpPr>
        <p:spPr bwMode="auto">
          <a:xfrm>
            <a:off x="1259632" y="188640"/>
            <a:ext cx="62646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제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>4</a:t>
            </a: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회 생활체육회장배 야구대회 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>3</a:t>
            </a: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부 대진표</a:t>
            </a:r>
            <a:endParaRPr lang="ko-KR" altLang="en-US" sz="2400" dirty="0"/>
          </a:p>
        </p:txBody>
      </p:sp>
      <p:sp>
        <p:nvSpPr>
          <p:cNvPr id="5200" name="TextBox 93"/>
          <p:cNvSpPr txBox="1">
            <a:spLocks noChangeArrowheads="1"/>
          </p:cNvSpPr>
          <p:nvPr/>
        </p:nvSpPr>
        <p:spPr bwMode="auto">
          <a:xfrm>
            <a:off x="71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7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1" name="TextBox 94"/>
          <p:cNvSpPr txBox="1">
            <a:spLocks noChangeArrowheads="1"/>
          </p:cNvSpPr>
          <p:nvPr/>
        </p:nvSpPr>
        <p:spPr bwMode="auto">
          <a:xfrm>
            <a:off x="642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0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2" name="TextBox 95"/>
          <p:cNvSpPr txBox="1">
            <a:spLocks noChangeArrowheads="1"/>
          </p:cNvSpPr>
          <p:nvPr/>
        </p:nvSpPr>
        <p:spPr bwMode="auto">
          <a:xfrm>
            <a:off x="1214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5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3" name="TextBox 96"/>
          <p:cNvSpPr txBox="1">
            <a:spLocks noChangeArrowheads="1"/>
          </p:cNvSpPr>
          <p:nvPr/>
        </p:nvSpPr>
        <p:spPr bwMode="auto">
          <a:xfrm>
            <a:off x="1785938" y="4375125"/>
            <a:ext cx="35718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11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4" name="TextBox 97"/>
          <p:cNvSpPr txBox="1">
            <a:spLocks noChangeArrowheads="1"/>
          </p:cNvSpPr>
          <p:nvPr/>
        </p:nvSpPr>
        <p:spPr bwMode="auto">
          <a:xfrm>
            <a:off x="2357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0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5" name="TextBox 98"/>
          <p:cNvSpPr txBox="1">
            <a:spLocks noChangeArrowheads="1"/>
          </p:cNvSpPr>
          <p:nvPr/>
        </p:nvSpPr>
        <p:spPr bwMode="auto">
          <a:xfrm>
            <a:off x="2928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7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6" name="TextBox 99"/>
          <p:cNvSpPr txBox="1">
            <a:spLocks noChangeArrowheads="1"/>
          </p:cNvSpPr>
          <p:nvPr/>
        </p:nvSpPr>
        <p:spPr bwMode="auto">
          <a:xfrm>
            <a:off x="3500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0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7" name="TextBox 100"/>
          <p:cNvSpPr txBox="1">
            <a:spLocks noChangeArrowheads="1"/>
          </p:cNvSpPr>
          <p:nvPr/>
        </p:nvSpPr>
        <p:spPr bwMode="auto">
          <a:xfrm>
            <a:off x="4071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7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8" name="TextBox 101"/>
          <p:cNvSpPr txBox="1">
            <a:spLocks noChangeArrowheads="1"/>
          </p:cNvSpPr>
          <p:nvPr/>
        </p:nvSpPr>
        <p:spPr bwMode="auto">
          <a:xfrm>
            <a:off x="4643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0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9" name="TextBox 102"/>
          <p:cNvSpPr txBox="1">
            <a:spLocks noChangeArrowheads="1"/>
          </p:cNvSpPr>
          <p:nvPr/>
        </p:nvSpPr>
        <p:spPr bwMode="auto">
          <a:xfrm>
            <a:off x="5214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7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0" name="TextBox 103"/>
          <p:cNvSpPr txBox="1">
            <a:spLocks noChangeArrowheads="1"/>
          </p:cNvSpPr>
          <p:nvPr/>
        </p:nvSpPr>
        <p:spPr bwMode="auto">
          <a:xfrm>
            <a:off x="5786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13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1" name="TextBox 104"/>
          <p:cNvSpPr txBox="1">
            <a:spLocks noChangeArrowheads="1"/>
          </p:cNvSpPr>
          <p:nvPr/>
        </p:nvSpPr>
        <p:spPr bwMode="auto">
          <a:xfrm>
            <a:off x="6357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7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2" name="TextBox 105"/>
          <p:cNvSpPr txBox="1">
            <a:spLocks noChangeArrowheads="1"/>
          </p:cNvSpPr>
          <p:nvPr/>
        </p:nvSpPr>
        <p:spPr bwMode="auto">
          <a:xfrm>
            <a:off x="6929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7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3" name="TextBox 106"/>
          <p:cNvSpPr txBox="1">
            <a:spLocks noChangeArrowheads="1"/>
          </p:cNvSpPr>
          <p:nvPr/>
        </p:nvSpPr>
        <p:spPr bwMode="auto">
          <a:xfrm>
            <a:off x="7500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0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4" name="TextBox 107"/>
          <p:cNvSpPr txBox="1">
            <a:spLocks noChangeArrowheads="1"/>
          </p:cNvSpPr>
          <p:nvPr/>
        </p:nvSpPr>
        <p:spPr bwMode="auto">
          <a:xfrm>
            <a:off x="8072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4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5" name="TextBox 108"/>
          <p:cNvSpPr txBox="1">
            <a:spLocks noChangeArrowheads="1"/>
          </p:cNvSpPr>
          <p:nvPr/>
        </p:nvSpPr>
        <p:spPr bwMode="auto">
          <a:xfrm>
            <a:off x="8643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12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110" name="Text Box 113"/>
          <p:cNvSpPr txBox="1">
            <a:spLocks noChangeArrowheads="1"/>
          </p:cNvSpPr>
          <p:nvPr/>
        </p:nvSpPr>
        <p:spPr bwMode="auto">
          <a:xfrm>
            <a:off x="2000250" y="6206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5217" name="Text Box 125"/>
          <p:cNvSpPr txBox="1">
            <a:spLocks noChangeArrowheads="1"/>
          </p:cNvSpPr>
          <p:nvPr/>
        </p:nvSpPr>
        <p:spPr bwMode="auto">
          <a:xfrm>
            <a:off x="6429375" y="6206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18" name="Text Box 125"/>
          <p:cNvSpPr txBox="1">
            <a:spLocks noChangeArrowheads="1"/>
          </p:cNvSpPr>
          <p:nvPr/>
        </p:nvSpPr>
        <p:spPr bwMode="auto">
          <a:xfrm>
            <a:off x="5786438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19" name="Text Box 125"/>
          <p:cNvSpPr txBox="1">
            <a:spLocks noChangeArrowheads="1"/>
          </p:cNvSpPr>
          <p:nvPr/>
        </p:nvSpPr>
        <p:spPr bwMode="auto">
          <a:xfrm>
            <a:off x="6000750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0" name="Text Box 125"/>
          <p:cNvSpPr txBox="1">
            <a:spLocks noChangeArrowheads="1"/>
          </p:cNvSpPr>
          <p:nvPr/>
        </p:nvSpPr>
        <p:spPr bwMode="auto">
          <a:xfrm>
            <a:off x="5973763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1" name="Text Box 125"/>
          <p:cNvSpPr txBox="1">
            <a:spLocks noChangeArrowheads="1"/>
          </p:cNvSpPr>
          <p:nvPr/>
        </p:nvSpPr>
        <p:spPr bwMode="auto">
          <a:xfrm>
            <a:off x="8286750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2" name="Text Box 125"/>
          <p:cNvSpPr txBox="1">
            <a:spLocks noChangeArrowheads="1"/>
          </p:cNvSpPr>
          <p:nvPr/>
        </p:nvSpPr>
        <p:spPr bwMode="auto">
          <a:xfrm>
            <a:off x="1071563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3" name="Text Box 125"/>
          <p:cNvSpPr txBox="1">
            <a:spLocks noChangeArrowheads="1"/>
          </p:cNvSpPr>
          <p:nvPr/>
        </p:nvSpPr>
        <p:spPr bwMode="auto">
          <a:xfrm>
            <a:off x="1500188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4" name="Text Box 125"/>
          <p:cNvSpPr txBox="1">
            <a:spLocks noChangeArrowheads="1"/>
          </p:cNvSpPr>
          <p:nvPr/>
        </p:nvSpPr>
        <p:spPr bwMode="auto">
          <a:xfrm>
            <a:off x="1285875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5" name="Text Box 125"/>
          <p:cNvSpPr txBox="1">
            <a:spLocks noChangeArrowheads="1"/>
          </p:cNvSpPr>
          <p:nvPr/>
        </p:nvSpPr>
        <p:spPr bwMode="auto">
          <a:xfrm>
            <a:off x="3643313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6" name="Text Box 125"/>
          <p:cNvSpPr txBox="1">
            <a:spLocks noChangeArrowheads="1"/>
          </p:cNvSpPr>
          <p:nvPr/>
        </p:nvSpPr>
        <p:spPr bwMode="auto">
          <a:xfrm>
            <a:off x="71438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7" name="Text Box 125"/>
          <p:cNvSpPr txBox="1">
            <a:spLocks noChangeArrowheads="1"/>
          </p:cNvSpPr>
          <p:nvPr/>
        </p:nvSpPr>
        <p:spPr bwMode="auto">
          <a:xfrm>
            <a:off x="2357438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8" name="Text Box 125"/>
          <p:cNvSpPr txBox="1">
            <a:spLocks noChangeArrowheads="1"/>
          </p:cNvSpPr>
          <p:nvPr/>
        </p:nvSpPr>
        <p:spPr bwMode="auto">
          <a:xfrm>
            <a:off x="3571875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9" name="Text Box 125"/>
          <p:cNvSpPr txBox="1">
            <a:spLocks noChangeArrowheads="1"/>
          </p:cNvSpPr>
          <p:nvPr/>
        </p:nvSpPr>
        <p:spPr bwMode="auto">
          <a:xfrm>
            <a:off x="4687888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30" name="Text Box 125"/>
          <p:cNvSpPr txBox="1">
            <a:spLocks noChangeArrowheads="1"/>
          </p:cNvSpPr>
          <p:nvPr/>
        </p:nvSpPr>
        <p:spPr bwMode="auto">
          <a:xfrm>
            <a:off x="7000875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31" name="Text Box 125"/>
          <p:cNvSpPr txBox="1">
            <a:spLocks noChangeArrowheads="1"/>
          </p:cNvSpPr>
          <p:nvPr/>
        </p:nvSpPr>
        <p:spPr bwMode="auto">
          <a:xfrm>
            <a:off x="8215313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126" name="Text Box 113"/>
          <p:cNvSpPr txBox="1">
            <a:spLocks noChangeArrowheads="1"/>
          </p:cNvSpPr>
          <p:nvPr/>
        </p:nvSpPr>
        <p:spPr bwMode="auto">
          <a:xfrm>
            <a:off x="2857500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27" name="Text Box 113"/>
          <p:cNvSpPr txBox="1">
            <a:spLocks noChangeArrowheads="1"/>
          </p:cNvSpPr>
          <p:nvPr/>
        </p:nvSpPr>
        <p:spPr bwMode="auto">
          <a:xfrm>
            <a:off x="7572375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28" name="Text Box 113"/>
          <p:cNvSpPr txBox="1">
            <a:spLocks noChangeArrowheads="1"/>
          </p:cNvSpPr>
          <p:nvPr/>
        </p:nvSpPr>
        <p:spPr bwMode="auto">
          <a:xfrm>
            <a:off x="428625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29" name="Text Box 113"/>
          <p:cNvSpPr txBox="1">
            <a:spLocks noChangeArrowheads="1"/>
          </p:cNvSpPr>
          <p:nvPr/>
        </p:nvSpPr>
        <p:spPr bwMode="auto">
          <a:xfrm>
            <a:off x="2714625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30" name="Text Box 113"/>
          <p:cNvSpPr txBox="1">
            <a:spLocks noChangeArrowheads="1"/>
          </p:cNvSpPr>
          <p:nvPr/>
        </p:nvSpPr>
        <p:spPr bwMode="auto">
          <a:xfrm>
            <a:off x="5072063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31" name="Text Box 113"/>
          <p:cNvSpPr txBox="1">
            <a:spLocks noChangeArrowheads="1"/>
          </p:cNvSpPr>
          <p:nvPr/>
        </p:nvSpPr>
        <p:spPr bwMode="auto">
          <a:xfrm>
            <a:off x="7358063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5238" name="TextBox 97"/>
          <p:cNvSpPr txBox="1">
            <a:spLocks noChangeArrowheads="1"/>
          </p:cNvSpPr>
          <p:nvPr/>
        </p:nvSpPr>
        <p:spPr bwMode="auto">
          <a:xfrm>
            <a:off x="4000500" y="104931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25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241</Words>
  <Application>Microsoft Office PowerPoint</Application>
  <PresentationFormat>화면 슬라이드 쇼(4:3)</PresentationFormat>
  <Paragraphs>160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lee</dc:creator>
  <cp:lastModifiedBy>User</cp:lastModifiedBy>
  <cp:revision>118</cp:revision>
  <dcterms:created xsi:type="dcterms:W3CDTF">2011-04-27T06:28:06Z</dcterms:created>
  <dcterms:modified xsi:type="dcterms:W3CDTF">2013-08-05T05:00:10Z</dcterms:modified>
</cp:coreProperties>
</file>