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2013-07-30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3975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카사노바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91581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브라더스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9188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메이져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67944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타이거즈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44008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레인져스</a:t>
            </a:r>
            <a:r>
              <a:rPr kumimoji="0" lang="en-US" altLang="ko-KR" sz="1100" b="1" dirty="0" smtClean="0">
                <a:solidFill>
                  <a:schemeClr val="tx1"/>
                </a:solidFill>
              </a:rPr>
              <a:t>80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2007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Y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9613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미래메디컬센터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7220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무적파이터스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2446560" y="3199285"/>
            <a:ext cx="857250" cy="728163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3589560" y="3199285"/>
            <a:ext cx="857250" cy="728163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4732560" y="3199285"/>
            <a:ext cx="857250" cy="728163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5875560" y="3199285"/>
            <a:ext cx="857250" cy="728163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2803748" y="2342034"/>
            <a:ext cx="1285875" cy="873795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5018310" y="2342034"/>
            <a:ext cx="1285875" cy="873795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3375248" y="1484784"/>
            <a:ext cx="2286000" cy="873795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2375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3518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4661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5804123" y="3342160"/>
            <a:ext cx="1000125" cy="56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2946623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5161185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4018185" y="155622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2375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/>
              <a:t>1</a:t>
            </a:r>
            <a:endParaRPr lang="ko-KR" altLang="en-US" sz="1000" b="1" dirty="0"/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2946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2</a:t>
            </a:r>
            <a:endParaRPr lang="ko-KR" altLang="en-US" sz="1000" b="1"/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3518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3</a:t>
            </a:r>
            <a:endParaRPr lang="ko-KR" altLang="en-US" sz="1000" b="1"/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4089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4</a:t>
            </a:r>
            <a:endParaRPr lang="ko-KR" altLang="en-US" sz="1000" b="1"/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4661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5</a:t>
            </a:r>
            <a:endParaRPr lang="ko-KR" altLang="en-US" sz="1000" b="1"/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5232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6</a:t>
            </a:r>
            <a:endParaRPr lang="ko-KR" altLang="en-US" sz="1000" b="1"/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5804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7</a:t>
            </a:r>
            <a:endParaRPr lang="ko-KR" altLang="en-US" sz="1000" b="1"/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6375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/>
              <a:t>8</a:t>
            </a:r>
            <a:endParaRPr lang="ko-KR" altLang="en-US" sz="1000" b="1"/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3803873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3589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5946998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2375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4661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5875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2732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5018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4366655" y="3244334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347864" y="1052736"/>
            <a:ext cx="21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b="1" dirty="0" smtClean="0">
                <a:solidFill>
                  <a:srgbClr val="0000FF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rgbClr val="0000FF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64088" y="104344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  <a:endParaRPr lang="en-US" altLang="ko-KR" b="1" dirty="0">
              <a:solidFill>
                <a:schemeClr val="accent6">
                  <a:lumMod val="50000"/>
                </a:schemeClr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휘들램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마나스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징크스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슈퍼스타즈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굿피플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걍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고강놀이처럼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상동트윈스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쿨스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클로져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재규어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레오스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특공대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송내어벤져스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앵거스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원종베어스</a:t>
            </a: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</a:t>
            </a:r>
            <a:endParaRPr lang="ko-KR" altLang="en-US" sz="1000" b="1"/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2</a:t>
            </a:r>
            <a:endParaRPr lang="ko-KR" altLang="en-US" sz="1000" b="1"/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3</a:t>
            </a:r>
            <a:endParaRPr lang="ko-KR" altLang="en-US" sz="1000" b="1"/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4</a:t>
            </a:r>
            <a:endParaRPr lang="ko-KR" altLang="en-US" sz="1000" b="1"/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5</a:t>
            </a:r>
            <a:endParaRPr lang="ko-KR" altLang="en-US" sz="1000" b="1"/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6</a:t>
            </a:r>
            <a:endParaRPr lang="ko-KR" altLang="en-US" sz="1000" b="1"/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7</a:t>
            </a:r>
            <a:endParaRPr lang="ko-KR" altLang="en-US" sz="1000" b="1"/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8</a:t>
            </a:r>
            <a:endParaRPr lang="ko-KR" altLang="en-US" sz="1000" b="1"/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9</a:t>
            </a:r>
            <a:endParaRPr lang="ko-KR" altLang="en-US" sz="1000" b="1"/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10</a:t>
            </a:r>
            <a:endParaRPr lang="ko-KR" altLang="en-US" sz="1000" b="1"/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11</a:t>
            </a:r>
            <a:endParaRPr lang="ko-KR" altLang="en-US" sz="1000" b="1"/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12</a:t>
            </a:r>
            <a:endParaRPr lang="ko-KR" altLang="en-US" sz="1000" b="1"/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13</a:t>
            </a:r>
            <a:endParaRPr lang="ko-KR" altLang="en-US" sz="1000" b="1"/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14</a:t>
            </a:r>
            <a:endParaRPr lang="ko-KR" altLang="en-US" sz="1000" b="1"/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15</a:t>
            </a:r>
            <a:endParaRPr lang="ko-KR" altLang="en-US" sz="1000" b="1"/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/>
              <a:t>16</a:t>
            </a:r>
            <a:endParaRPr lang="ko-KR" altLang="en-US" sz="1000" b="1"/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240</Words>
  <Application>Microsoft Office PowerPoint</Application>
  <PresentationFormat>화면 슬라이드 쇼(4:3)</PresentationFormat>
  <Paragraphs>160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TG</cp:lastModifiedBy>
  <cp:revision>113</cp:revision>
  <dcterms:created xsi:type="dcterms:W3CDTF">2011-04-27T06:28:06Z</dcterms:created>
  <dcterms:modified xsi:type="dcterms:W3CDTF">2013-07-30T05:41:46Z</dcterms:modified>
</cp:coreProperties>
</file>