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4E6343-3B21-418B-ACEC-29052F2301C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2014-06-30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제목 3"/>
          <p:cNvSpPr txBox="1">
            <a:spLocks/>
          </p:cNvSpPr>
          <p:nvPr/>
        </p:nvSpPr>
        <p:spPr>
          <a:xfrm>
            <a:off x="71438" y="42863"/>
            <a:ext cx="8929687" cy="7969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제</a:t>
            </a:r>
            <a:r>
              <a:rPr lang="en-US" altLang="ko-KR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5</a:t>
            </a:r>
            <a:r>
              <a:rPr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 부천시생활체육회장기 </a:t>
            </a:r>
            <a:r>
              <a:rPr kumimoji="0" lang="ko-KR" altLang="en-US" sz="2200" dirty="0">
                <a:latin typeface="HY견고딕" pitchFamily="18" charset="-127"/>
                <a:ea typeface="HY견고딕" pitchFamily="18" charset="-127"/>
                <a:cs typeface="+mj-cs"/>
              </a:rPr>
              <a:t>야구대회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대진표</a:t>
            </a:r>
            <a:endParaRPr kumimoji="0" lang="ko-KR" altLang="en-US" sz="2200" dirty="0">
              <a:latin typeface="+mj-lt"/>
              <a:ea typeface="+mj-ea"/>
              <a:cs typeface="+mj-cs"/>
            </a:endParaRPr>
          </a:p>
        </p:txBody>
      </p:sp>
      <p:grpSp>
        <p:nvGrpSpPr>
          <p:cNvPr id="2" name="그룹 297"/>
          <p:cNvGrpSpPr/>
          <p:nvPr/>
        </p:nvGrpSpPr>
        <p:grpSpPr>
          <a:xfrm>
            <a:off x="338990" y="910086"/>
            <a:ext cx="8464826" cy="5553502"/>
            <a:chOff x="107702" y="785794"/>
            <a:chExt cx="8464826" cy="5553502"/>
          </a:xfrm>
        </p:grpSpPr>
        <p:grpSp>
          <p:nvGrpSpPr>
            <p:cNvPr id="3" name="그룹 113"/>
            <p:cNvGrpSpPr/>
            <p:nvPr/>
          </p:nvGrpSpPr>
          <p:grpSpPr>
            <a:xfrm>
              <a:off x="4410174" y="1071546"/>
              <a:ext cx="4162354" cy="5267750"/>
              <a:chOff x="785786" y="1071546"/>
              <a:chExt cx="7537283" cy="5267750"/>
            </a:xfrm>
          </p:grpSpPr>
          <p:grpSp>
            <p:nvGrpSpPr>
              <p:cNvPr id="4" name="그룹 91"/>
              <p:cNvGrpSpPr>
                <a:grpSpLocks/>
              </p:cNvGrpSpPr>
              <p:nvPr/>
            </p:nvGrpSpPr>
            <p:grpSpPr bwMode="auto">
              <a:xfrm>
                <a:off x="2423935" y="1071546"/>
                <a:ext cx="4052260" cy="676275"/>
                <a:chOff x="213488" y="3571082"/>
                <a:chExt cx="644530" cy="1014424"/>
              </a:xfrm>
            </p:grpSpPr>
            <p:cxnSp>
              <p:nvCxnSpPr>
                <p:cNvPr id="243" name="직선 연결선 242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직선 연결선 243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직선 연결선 244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09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5" name="그룹 179"/>
              <p:cNvGrpSpPr/>
              <p:nvPr/>
            </p:nvGrpSpPr>
            <p:grpSpPr>
              <a:xfrm>
                <a:off x="785786" y="4089524"/>
                <a:ext cx="3608193" cy="2246347"/>
                <a:chOff x="785786" y="4089524"/>
                <a:chExt cx="3608193" cy="2246347"/>
              </a:xfrm>
            </p:grpSpPr>
            <p:grpSp>
              <p:nvGrpSpPr>
                <p:cNvPr id="6" name="그룹 193"/>
                <p:cNvGrpSpPr/>
                <p:nvPr/>
              </p:nvGrpSpPr>
              <p:grpSpPr>
                <a:xfrm>
                  <a:off x="785786" y="4089524"/>
                  <a:ext cx="1679362" cy="2246347"/>
                  <a:chOff x="2095238" y="4089524"/>
                  <a:chExt cx="1391471" cy="2246347"/>
                </a:xfrm>
              </p:grpSpPr>
              <p:sp>
                <p:nvSpPr>
                  <p:cNvPr id="195" name="TextBox 194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6" name="TextBox 195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7" name="TextBox 196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8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4429" y="6089650"/>
                    <a:ext cx="295957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99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9147" y="6089650"/>
                    <a:ext cx="3744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14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00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0684" y="6089650"/>
                    <a:ext cx="275606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7" name="그룹 193"/>
                <p:cNvGrpSpPr/>
                <p:nvPr/>
              </p:nvGrpSpPr>
              <p:grpSpPr>
                <a:xfrm>
                  <a:off x="2714615" y="4089524"/>
                  <a:ext cx="1679364" cy="2246347"/>
                  <a:chOff x="2095238" y="4089524"/>
                  <a:chExt cx="1391471" cy="2246347"/>
                </a:xfrm>
              </p:grpSpPr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20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45016" y="6089650"/>
                    <a:ext cx="30536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1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958" y="6089650"/>
                    <a:ext cx="302133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17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2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2779" y="6089650"/>
                    <a:ext cx="29385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18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87" name="직선 연결선 86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연결선 87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직선 연결선 8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61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13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8" name="그룹 44"/>
              <p:cNvGrpSpPr>
                <a:grpSpLocks/>
              </p:cNvGrpSpPr>
              <p:nvPr/>
            </p:nvGrpSpPr>
            <p:grpSpPr bwMode="auto">
              <a:xfrm>
                <a:off x="1579000" y="3211513"/>
                <a:ext cx="777875" cy="860425"/>
                <a:chOff x="212905" y="3571082"/>
                <a:chExt cx="644529" cy="859091"/>
              </a:xfrm>
            </p:grpSpPr>
            <p:cxnSp>
              <p:nvCxnSpPr>
                <p:cNvPr id="30" name="직선 연결선 29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직선 연결선 32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직선 연결선 52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그룹 186"/>
              <p:cNvGrpSpPr/>
              <p:nvPr/>
            </p:nvGrpSpPr>
            <p:grpSpPr>
              <a:xfrm>
                <a:off x="1044442" y="2500306"/>
                <a:ext cx="955791" cy="1571636"/>
                <a:chOff x="714349" y="2500306"/>
                <a:chExt cx="791941" cy="1571636"/>
              </a:xfrm>
            </p:grpSpPr>
            <p:cxnSp>
              <p:nvCxnSpPr>
                <p:cNvPr id="52" name="직선 연결선 51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1" name="TextBox 100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10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125" name="직선 연결선 124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직선 연결선 125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직선 연결선 126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직선 연결선 110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123" name="직선 연결선 122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직선 연결선 12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그룹 130"/>
              <p:cNvGrpSpPr/>
              <p:nvPr/>
            </p:nvGrpSpPr>
            <p:grpSpPr>
              <a:xfrm>
                <a:off x="3505956" y="3000372"/>
                <a:ext cx="673848" cy="246221"/>
                <a:chOff x="3505956" y="3000372"/>
                <a:chExt cx="673848" cy="246221"/>
              </a:xfrm>
            </p:grpSpPr>
            <p:sp>
              <p:nvSpPr>
                <p:cNvPr id="115" name="TextBox 114"/>
                <p:cNvSpPr txBox="1"/>
                <p:nvPr/>
              </p:nvSpPr>
              <p:spPr>
                <a:xfrm>
                  <a:off x="3505956" y="3000372"/>
                  <a:ext cx="2587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13" name="그룹 131"/>
              <p:cNvGrpSpPr/>
              <p:nvPr/>
            </p:nvGrpSpPr>
            <p:grpSpPr>
              <a:xfrm>
                <a:off x="1565534" y="3000372"/>
                <a:ext cx="685444" cy="246221"/>
                <a:chOff x="3494360" y="3000372"/>
                <a:chExt cx="685444" cy="246221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3494360" y="3000372"/>
                  <a:ext cx="28575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14" name="그룹 142"/>
              <p:cNvGrpSpPr/>
              <p:nvPr/>
            </p:nvGrpSpPr>
            <p:grpSpPr>
              <a:xfrm>
                <a:off x="4973337" y="1357298"/>
                <a:ext cx="3241703" cy="2714644"/>
                <a:chOff x="1044247" y="1357298"/>
                <a:chExt cx="3241703" cy="2714644"/>
              </a:xfrm>
            </p:grpSpPr>
            <p:cxnSp>
              <p:nvCxnSpPr>
                <p:cNvPr id="144" name="직선 연결선 14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직선 연결선 14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직선 연결선 14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15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grpSp>
              <p:nvGrpSpPr>
                <p:cNvPr id="15" name="그룹 44"/>
                <p:cNvGrpSpPr>
                  <a:grpSpLocks/>
                </p:cNvGrpSpPr>
                <p:nvPr/>
              </p:nvGrpSpPr>
              <p:grpSpPr bwMode="auto">
                <a:xfrm>
                  <a:off x="1579062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6" name="직선 연결선 175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직선 연결선 176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직선 연결선 177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9" name="직선 연결선 14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74" name="직선 연결선 173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직선 연결선 174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TextBox 15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17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0" name="직선 연결선 16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직선 연결선 17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직선 연결선 17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5" name="직선 연결선 15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68" name="직선 연결선 16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직선 연결선 16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그룹 157"/>
                <p:cNvGrpSpPr/>
                <p:nvPr/>
              </p:nvGrpSpPr>
              <p:grpSpPr>
                <a:xfrm>
                  <a:off x="3457711" y="3000372"/>
                  <a:ext cx="722093" cy="246221"/>
                  <a:chOff x="3457711" y="3000372"/>
                  <a:chExt cx="722093" cy="246221"/>
                </a:xfrm>
              </p:grpSpPr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3457711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7" name="TextBox 166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20" name="그룹 158"/>
                <p:cNvGrpSpPr/>
                <p:nvPr/>
              </p:nvGrpSpPr>
              <p:grpSpPr>
                <a:xfrm>
                  <a:off x="1517288" y="3000372"/>
                  <a:ext cx="733690" cy="246221"/>
                  <a:chOff x="3446114" y="3000372"/>
                  <a:chExt cx="733690" cy="246221"/>
                </a:xfrm>
              </p:grpSpPr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3446114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21" name="그룹 193"/>
              <p:cNvGrpSpPr/>
              <p:nvPr/>
            </p:nvGrpSpPr>
            <p:grpSpPr>
              <a:xfrm>
                <a:off x="4714879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3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33892" y="6089650"/>
                  <a:ext cx="31914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4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657778" y="6089650"/>
                  <a:ext cx="29440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6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50111" y="6089650"/>
                  <a:ext cx="27560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21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2" name="그룹 193"/>
              <p:cNvGrpSpPr/>
              <p:nvPr/>
            </p:nvGrpSpPr>
            <p:grpSpPr>
              <a:xfrm>
                <a:off x="6643705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184" name="TextBox 18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54427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22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08" name="TextBox 96"/>
              <p:cNvSpPr txBox="1">
                <a:spLocks noChangeArrowheads="1"/>
              </p:cNvSpPr>
              <p:nvPr/>
            </p:nvSpPr>
            <p:spPr bwMode="auto">
              <a:xfrm>
                <a:off x="7324566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23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9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24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6126662" y="785794"/>
              <a:ext cx="2534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</a:t>
              </a:r>
              <a:endParaRPr lang="ko-KR" altLang="en-US" sz="1000" dirty="0"/>
            </a:p>
          </p:txBody>
        </p:sp>
        <p:grpSp>
          <p:nvGrpSpPr>
            <p:cNvPr id="23" name="그룹 128"/>
            <p:cNvGrpSpPr/>
            <p:nvPr/>
          </p:nvGrpSpPr>
          <p:grpSpPr>
            <a:xfrm>
              <a:off x="107702" y="785794"/>
              <a:ext cx="4178546" cy="5553502"/>
              <a:chOff x="785789" y="785794"/>
              <a:chExt cx="7537280" cy="5553502"/>
            </a:xfrm>
          </p:grpSpPr>
          <p:grpSp>
            <p:nvGrpSpPr>
              <p:cNvPr id="24" name="그룹 91"/>
              <p:cNvGrpSpPr>
                <a:grpSpLocks/>
              </p:cNvGrpSpPr>
              <p:nvPr/>
            </p:nvGrpSpPr>
            <p:grpSpPr bwMode="auto">
              <a:xfrm>
                <a:off x="2423981" y="1071540"/>
                <a:ext cx="4052392" cy="676273"/>
                <a:chOff x="213488" y="3571082"/>
                <a:chExt cx="644529" cy="1014424"/>
              </a:xfrm>
            </p:grpSpPr>
            <p:cxnSp>
              <p:nvCxnSpPr>
                <p:cNvPr id="294" name="직선 연결선 293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직선 연결선 294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직선 연결선 295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5" name="그룹 179"/>
              <p:cNvGrpSpPr/>
              <p:nvPr/>
            </p:nvGrpSpPr>
            <p:grpSpPr>
              <a:xfrm>
                <a:off x="785789" y="4089524"/>
                <a:ext cx="3608190" cy="2246347"/>
                <a:chOff x="785789" y="4089524"/>
                <a:chExt cx="3608190" cy="2246347"/>
              </a:xfrm>
            </p:grpSpPr>
            <p:grpSp>
              <p:nvGrpSpPr>
                <p:cNvPr id="26" name="그룹 193"/>
                <p:cNvGrpSpPr/>
                <p:nvPr/>
              </p:nvGrpSpPr>
              <p:grpSpPr>
                <a:xfrm>
                  <a:off x="785789" y="4089524"/>
                  <a:ext cx="1679364" cy="2246189"/>
                  <a:chOff x="2095238" y="4089524"/>
                  <a:chExt cx="1391471" cy="2246189"/>
                </a:xfrm>
              </p:grpSpPr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1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90427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2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8705" y="6089650"/>
                    <a:ext cx="214313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2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3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1036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27" name="그룹 193"/>
                <p:cNvGrpSpPr/>
                <p:nvPr/>
              </p:nvGrpSpPr>
              <p:grpSpPr>
                <a:xfrm>
                  <a:off x="2714615" y="4089524"/>
                  <a:ext cx="1679364" cy="2246347"/>
                  <a:chOff x="2095238" y="4089524"/>
                  <a:chExt cx="1391471" cy="2246347"/>
                </a:xfrm>
              </p:grpSpPr>
              <p:sp>
                <p:nvSpPr>
                  <p:cNvPr id="282" name="TextBox 281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3" name="TextBox 282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4" name="TextBox 283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5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86292" y="6089650"/>
                    <a:ext cx="214312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4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6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0973" y="6089650"/>
                    <a:ext cx="214313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7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1036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132" name="직선 연결선 131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직선 연결선 136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09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28" name="그룹 44"/>
              <p:cNvGrpSpPr>
                <a:grpSpLocks/>
              </p:cNvGrpSpPr>
              <p:nvPr/>
            </p:nvGrpSpPr>
            <p:grpSpPr bwMode="auto">
              <a:xfrm>
                <a:off x="1579062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276" name="직선 연결선 275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직선 연결선 276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직선 연결선 277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직선 연결선 147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그룹 186"/>
              <p:cNvGrpSpPr/>
              <p:nvPr/>
            </p:nvGrpSpPr>
            <p:grpSpPr>
              <a:xfrm>
                <a:off x="1044247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74" name="직선 연결선 273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직선 연결선 5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6" name="TextBox 155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31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270" name="직선 연결선 269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직선 연결선 270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직선 연결선 271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0" name="직선 연결선 179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68" name="직선 연결선 267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직선 연결선 268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그룹 130"/>
              <p:cNvGrpSpPr/>
              <p:nvPr/>
            </p:nvGrpSpPr>
            <p:grpSpPr>
              <a:xfrm>
                <a:off x="3524625" y="3000372"/>
                <a:ext cx="655179" cy="246221"/>
                <a:chOff x="3524625" y="3000372"/>
                <a:chExt cx="655179" cy="246221"/>
              </a:xfrm>
            </p:grpSpPr>
            <p:sp>
              <p:nvSpPr>
                <p:cNvPr id="266" name="TextBox 265"/>
                <p:cNvSpPr txBox="1"/>
                <p:nvPr/>
              </p:nvSpPr>
              <p:spPr>
                <a:xfrm>
                  <a:off x="3524625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7" name="TextBox 266"/>
                <p:cNvSpPr txBox="1"/>
                <p:nvPr/>
              </p:nvSpPr>
              <p:spPr>
                <a:xfrm>
                  <a:off x="3929057" y="3000372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36" name="그룹 131"/>
              <p:cNvGrpSpPr/>
              <p:nvPr/>
            </p:nvGrpSpPr>
            <p:grpSpPr>
              <a:xfrm>
                <a:off x="1591722" y="3000372"/>
                <a:ext cx="659256" cy="246221"/>
                <a:chOff x="3520548" y="3000372"/>
                <a:chExt cx="659256" cy="246221"/>
              </a:xfrm>
            </p:grpSpPr>
            <p:sp>
              <p:nvSpPr>
                <p:cNvPr id="264" name="TextBox 263"/>
                <p:cNvSpPr txBox="1"/>
                <p:nvPr/>
              </p:nvSpPr>
              <p:spPr>
                <a:xfrm>
                  <a:off x="3520548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89" name="TextBox 188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37" name="그룹 142"/>
              <p:cNvGrpSpPr/>
              <p:nvPr/>
            </p:nvGrpSpPr>
            <p:grpSpPr>
              <a:xfrm>
                <a:off x="4973337" y="1357298"/>
                <a:ext cx="3241703" cy="2714644"/>
                <a:chOff x="1044247" y="1357298"/>
                <a:chExt cx="3241703" cy="2714644"/>
              </a:xfrm>
            </p:grpSpPr>
            <p:cxnSp>
              <p:nvCxnSpPr>
                <p:cNvPr id="224" name="직선 연결선 22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직선 연결선 22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직선 연결선 22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</a:p>
              </p:txBody>
            </p:sp>
            <p:grpSp>
              <p:nvGrpSpPr>
                <p:cNvPr id="38" name="그룹 227"/>
                <p:cNvGrpSpPr>
                  <a:grpSpLocks/>
                </p:cNvGrpSpPr>
                <p:nvPr/>
              </p:nvGrpSpPr>
              <p:grpSpPr bwMode="auto">
                <a:xfrm>
                  <a:off x="1579062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260" name="직선 연결선 25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직선 연결선 26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직선 연결선 26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9" name="직선 연결선 22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8" name="직선 연결선 25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직선 연결선 25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33" name="TextBox 23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40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254" name="직선 연결선 253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직선 연결선 254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직선 연결선 255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35" name="직선 연결선 23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2" name="직선 연결선 251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직선 연결선 252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그룹 157"/>
                <p:cNvGrpSpPr/>
                <p:nvPr/>
              </p:nvGrpSpPr>
              <p:grpSpPr>
                <a:xfrm>
                  <a:off x="3461339" y="3000372"/>
                  <a:ext cx="718465" cy="246221"/>
                  <a:chOff x="3461339" y="3000372"/>
                  <a:chExt cx="718465" cy="246221"/>
                </a:xfrm>
              </p:grpSpPr>
              <p:sp>
                <p:nvSpPr>
                  <p:cNvPr id="250" name="TextBox 249"/>
                  <p:cNvSpPr txBox="1"/>
                  <p:nvPr/>
                </p:nvSpPr>
                <p:spPr>
                  <a:xfrm>
                    <a:off x="3461339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3929059" y="3000372"/>
                    <a:ext cx="25074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43" name="그룹 158"/>
                <p:cNvGrpSpPr/>
                <p:nvPr/>
              </p:nvGrpSpPr>
              <p:grpSpPr>
                <a:xfrm>
                  <a:off x="1528436" y="3000372"/>
                  <a:ext cx="722542" cy="246221"/>
                  <a:chOff x="3457262" y="3000372"/>
                  <a:chExt cx="722542" cy="246221"/>
                </a:xfrm>
              </p:grpSpPr>
              <p:sp>
                <p:nvSpPr>
                  <p:cNvPr id="248" name="TextBox 247"/>
                  <p:cNvSpPr txBox="1"/>
                  <p:nvPr/>
                </p:nvSpPr>
                <p:spPr>
                  <a:xfrm>
                    <a:off x="3457262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49" name="TextBox 248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240" name="TextBox 23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2" name="TextBox 24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44" name="그룹 193"/>
              <p:cNvGrpSpPr/>
              <p:nvPr/>
            </p:nvGrpSpPr>
            <p:grpSpPr>
              <a:xfrm>
                <a:off x="4714879" y="4089524"/>
                <a:ext cx="1679364" cy="2246189"/>
                <a:chOff x="2095238" y="4089524"/>
                <a:chExt cx="1391471" cy="2246189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0" name="TextBox 219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1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90427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2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688705" y="6089650"/>
                  <a:ext cx="2143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8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3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81036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9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45" name="그룹 193"/>
              <p:cNvGrpSpPr/>
              <p:nvPr/>
            </p:nvGrpSpPr>
            <p:grpSpPr>
              <a:xfrm>
                <a:off x="6643705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214" name="TextBox 21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54427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11" name="TextBox 96"/>
              <p:cNvSpPr txBox="1">
                <a:spLocks noChangeArrowheads="1"/>
              </p:cNvSpPr>
              <p:nvPr/>
            </p:nvSpPr>
            <p:spPr bwMode="auto">
              <a:xfrm>
                <a:off x="7324566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11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2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12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4430877" y="785794"/>
                <a:ext cx="25348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</p:grpSp>
      </p:grpSp>
      <p:cxnSp>
        <p:nvCxnSpPr>
          <p:cNvPr id="299" name="직선 연결선 298"/>
          <p:cNvCxnSpPr/>
          <p:nvPr/>
        </p:nvCxnSpPr>
        <p:spPr bwMode="auto">
          <a:xfrm rot="10800000">
            <a:off x="2285984" y="857227"/>
            <a:ext cx="4429158" cy="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95"/>
          <p:cNvSpPr txBox="1">
            <a:spLocks noChangeArrowheads="1"/>
          </p:cNvSpPr>
          <p:nvPr/>
        </p:nvSpPr>
        <p:spPr bwMode="auto">
          <a:xfrm>
            <a:off x="3113870" y="900571"/>
            <a:ext cx="2739651" cy="5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100" b="1" dirty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부천구장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00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분</a:t>
            </a:r>
            <a:endParaRPr kumimoji="0"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04" name="직선 연결선 303"/>
          <p:cNvCxnSpPr/>
          <p:nvPr/>
        </p:nvCxnSpPr>
        <p:spPr bwMode="auto">
          <a:xfrm rot="5400000">
            <a:off x="2107390" y="1035827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연결선 307"/>
          <p:cNvCxnSpPr/>
          <p:nvPr/>
        </p:nvCxnSpPr>
        <p:spPr bwMode="auto">
          <a:xfrm rot="5400000">
            <a:off x="6536546" y="1035828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89"/>
          <p:cNvSpPr txBox="1">
            <a:spLocks noChangeArrowheads="1"/>
          </p:cNvSpPr>
          <p:nvPr/>
        </p:nvSpPr>
        <p:spPr bwMode="auto">
          <a:xfrm>
            <a:off x="6613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7" name="TextBox 89"/>
          <p:cNvSpPr txBox="1">
            <a:spLocks noChangeArrowheads="1"/>
          </p:cNvSpPr>
          <p:nvPr/>
        </p:nvSpPr>
        <p:spPr bwMode="auto">
          <a:xfrm>
            <a:off x="173295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7" name="TextBox 89"/>
          <p:cNvSpPr txBox="1">
            <a:spLocks noChangeArrowheads="1"/>
          </p:cNvSpPr>
          <p:nvPr/>
        </p:nvSpPr>
        <p:spPr bwMode="auto">
          <a:xfrm>
            <a:off x="2848251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3" name="TextBox 89"/>
          <p:cNvSpPr txBox="1">
            <a:spLocks noChangeArrowheads="1"/>
          </p:cNvSpPr>
          <p:nvPr/>
        </p:nvSpPr>
        <p:spPr bwMode="auto">
          <a:xfrm>
            <a:off x="391982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3" name="TextBox 89"/>
          <p:cNvSpPr txBox="1">
            <a:spLocks noChangeArrowheads="1"/>
          </p:cNvSpPr>
          <p:nvPr/>
        </p:nvSpPr>
        <p:spPr bwMode="auto">
          <a:xfrm>
            <a:off x="497292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9" name="TextBox 89"/>
          <p:cNvSpPr txBox="1">
            <a:spLocks noChangeArrowheads="1"/>
          </p:cNvSpPr>
          <p:nvPr/>
        </p:nvSpPr>
        <p:spPr bwMode="auto">
          <a:xfrm>
            <a:off x="60167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0" name="TextBox 89"/>
          <p:cNvSpPr txBox="1">
            <a:spLocks noChangeArrowheads="1"/>
          </p:cNvSpPr>
          <p:nvPr/>
        </p:nvSpPr>
        <p:spPr bwMode="auto">
          <a:xfrm>
            <a:off x="7125296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1" name="TextBox 89"/>
          <p:cNvSpPr txBox="1">
            <a:spLocks noChangeArrowheads="1"/>
          </p:cNvSpPr>
          <p:nvPr/>
        </p:nvSpPr>
        <p:spPr bwMode="auto">
          <a:xfrm>
            <a:off x="81876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2" name="TextBox 89"/>
          <p:cNvSpPr txBox="1">
            <a:spLocks noChangeArrowheads="1"/>
          </p:cNvSpPr>
          <p:nvPr/>
        </p:nvSpPr>
        <p:spPr bwMode="auto">
          <a:xfrm>
            <a:off x="471487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5" name="TextBox 89"/>
          <p:cNvSpPr txBox="1">
            <a:spLocks noChangeArrowheads="1"/>
          </p:cNvSpPr>
          <p:nvPr/>
        </p:nvSpPr>
        <p:spPr bwMode="auto">
          <a:xfrm>
            <a:off x="578644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6" name="TextBox 89"/>
          <p:cNvSpPr txBox="1">
            <a:spLocks noChangeArrowheads="1"/>
          </p:cNvSpPr>
          <p:nvPr/>
        </p:nvSpPr>
        <p:spPr bwMode="auto">
          <a:xfrm>
            <a:off x="685801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" name="TextBox 89"/>
          <p:cNvSpPr txBox="1">
            <a:spLocks noChangeArrowheads="1"/>
          </p:cNvSpPr>
          <p:nvPr/>
        </p:nvSpPr>
        <p:spPr bwMode="auto">
          <a:xfrm>
            <a:off x="7858148" y="2714620"/>
            <a:ext cx="857257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9" name="TextBox 89"/>
          <p:cNvSpPr txBox="1">
            <a:spLocks noChangeArrowheads="1"/>
          </p:cNvSpPr>
          <p:nvPr/>
        </p:nvSpPr>
        <p:spPr bwMode="auto">
          <a:xfrm>
            <a:off x="42859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0" name="TextBox 89"/>
          <p:cNvSpPr txBox="1">
            <a:spLocks noChangeArrowheads="1"/>
          </p:cNvSpPr>
          <p:nvPr/>
        </p:nvSpPr>
        <p:spPr bwMode="auto">
          <a:xfrm>
            <a:off x="1500165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2" name="TextBox 89"/>
          <p:cNvSpPr txBox="1">
            <a:spLocks noChangeArrowheads="1"/>
          </p:cNvSpPr>
          <p:nvPr/>
        </p:nvSpPr>
        <p:spPr bwMode="auto">
          <a:xfrm>
            <a:off x="257173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일까치울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3" name="TextBox 89"/>
          <p:cNvSpPr txBox="1">
            <a:spLocks noChangeArrowheads="1"/>
          </p:cNvSpPr>
          <p:nvPr/>
        </p:nvSpPr>
        <p:spPr bwMode="auto">
          <a:xfrm>
            <a:off x="3571868" y="2714620"/>
            <a:ext cx="928695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28572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smtClean="0"/>
              <a:t>레드삭스</a:t>
            </a:r>
            <a:endParaRPr lang="ko-KR" altLang="en-US" sz="700" b="1" dirty="0"/>
          </a:p>
        </p:txBody>
      </p:sp>
      <p:sp>
        <p:nvSpPr>
          <p:cNvPr id="236" name="TextBox 235"/>
          <p:cNvSpPr txBox="1"/>
          <p:nvPr/>
        </p:nvSpPr>
        <p:spPr>
          <a:xfrm>
            <a:off x="64291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춘의동스폐설톡스</a:t>
            </a:r>
            <a:endParaRPr lang="ko-KR" altLang="en-US" sz="700" b="1" dirty="0"/>
          </a:p>
        </p:txBody>
      </p:sp>
      <p:sp>
        <p:nvSpPr>
          <p:cNvPr id="238" name="TextBox 237"/>
          <p:cNvSpPr txBox="1"/>
          <p:nvPr/>
        </p:nvSpPr>
        <p:spPr>
          <a:xfrm>
            <a:off x="100010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쿨</a:t>
            </a:r>
            <a:r>
              <a:rPr lang="ko-KR" altLang="en-US" sz="700" b="1" dirty="0" smtClean="0"/>
              <a:t> </a:t>
            </a:r>
            <a:r>
              <a:rPr lang="ko-KR" altLang="en-US" sz="700" b="1" dirty="0" err="1" smtClean="0"/>
              <a:t>스</a:t>
            </a:r>
            <a:endParaRPr lang="ko-KR" altLang="en-US" sz="700" b="1" dirty="0"/>
          </a:p>
        </p:txBody>
      </p:sp>
      <p:sp>
        <p:nvSpPr>
          <p:cNvPr id="239" name="TextBox 238"/>
          <p:cNvSpPr txBox="1"/>
          <p:nvPr/>
        </p:nvSpPr>
        <p:spPr>
          <a:xfrm>
            <a:off x="135729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아삼육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714480" y="4214818"/>
            <a:ext cx="307777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b="1" dirty="0" err="1" smtClean="0">
                <a:latin typeface="+mn-lt"/>
                <a:ea typeface="+mn-ea"/>
              </a:rPr>
              <a:t>심곡슈퍼스타즈</a:t>
            </a:r>
            <a:endParaRPr kumimoji="0" lang="en-US" altLang="ko-KR" sz="800" b="1" dirty="0" smtClean="0">
              <a:latin typeface="+mn-lt"/>
              <a:ea typeface="+mn-ea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07167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레인져스</a:t>
            </a:r>
            <a:r>
              <a:rPr lang="en-US" altLang="ko-KR" sz="700" b="1" dirty="0" smtClean="0"/>
              <a:t>80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250029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700" b="1" dirty="0" smtClean="0">
                <a:latin typeface="+mn-ea"/>
              </a:rPr>
              <a:t>YK </a:t>
            </a:r>
            <a:r>
              <a:rPr lang="ko-KR" altLang="en-US" sz="700" b="1" dirty="0" smtClean="0">
                <a:latin typeface="+mn-ea"/>
              </a:rPr>
              <a:t>도깨비</a:t>
            </a:r>
            <a:endParaRPr lang="ko-KR" altLang="en-US" sz="700" b="1" dirty="0">
              <a:latin typeface="+mn-ea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285748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부천실버스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21467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smtClean="0">
                <a:latin typeface="+mn-lt"/>
                <a:ea typeface="+mn-ea"/>
              </a:rPr>
              <a:t>중동외인구단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57186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마나스</a:t>
            </a:r>
            <a:endParaRPr lang="ko-KR" altLang="en-US" sz="700" b="1" dirty="0"/>
          </a:p>
        </p:txBody>
      </p:sp>
      <p:sp>
        <p:nvSpPr>
          <p:cNvPr id="317" name="TextBox 316"/>
          <p:cNvSpPr txBox="1"/>
          <p:nvPr/>
        </p:nvSpPr>
        <p:spPr>
          <a:xfrm>
            <a:off x="392905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고강놀이처럼</a:t>
            </a:r>
            <a:endParaRPr lang="ko-KR" altLang="en-US" sz="700" b="1" dirty="0"/>
          </a:p>
        </p:txBody>
      </p:sp>
      <p:sp>
        <p:nvSpPr>
          <p:cNvPr id="318" name="TextBox 317"/>
          <p:cNvSpPr txBox="1"/>
          <p:nvPr/>
        </p:nvSpPr>
        <p:spPr>
          <a:xfrm>
            <a:off x="428624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좋은사람들</a:t>
            </a:r>
            <a:endParaRPr lang="ko-KR" altLang="en-US" sz="700" b="1" dirty="0"/>
          </a:p>
        </p:txBody>
      </p:sp>
      <p:sp>
        <p:nvSpPr>
          <p:cNvPr id="319" name="TextBox 318"/>
          <p:cNvSpPr txBox="1"/>
          <p:nvPr/>
        </p:nvSpPr>
        <p:spPr>
          <a:xfrm>
            <a:off x="457200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언더윈드</a:t>
            </a:r>
            <a:endParaRPr lang="ko-KR" altLang="en-US" sz="700" b="1" dirty="0"/>
          </a:p>
        </p:txBody>
      </p:sp>
      <p:sp>
        <p:nvSpPr>
          <p:cNvPr id="320" name="TextBox 319"/>
          <p:cNvSpPr txBox="1"/>
          <p:nvPr/>
        </p:nvSpPr>
        <p:spPr>
          <a:xfrm>
            <a:off x="492919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홀리임팩트</a:t>
            </a:r>
            <a:endParaRPr lang="en-US" altLang="ko-KR" sz="700" b="1" dirty="0" smtClean="0"/>
          </a:p>
        </p:txBody>
      </p:sp>
      <p:sp>
        <p:nvSpPr>
          <p:cNvPr id="321" name="TextBox 320"/>
          <p:cNvSpPr txBox="1"/>
          <p:nvPr/>
        </p:nvSpPr>
        <p:spPr>
          <a:xfrm>
            <a:off x="528638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걍선수</a:t>
            </a:r>
            <a:endParaRPr lang="en-US" altLang="ko-KR" sz="700" b="1" dirty="0" smtClean="0"/>
          </a:p>
        </p:txBody>
      </p:sp>
      <p:sp>
        <p:nvSpPr>
          <p:cNvPr id="322" name="TextBox 321"/>
          <p:cNvSpPr txBox="1"/>
          <p:nvPr/>
        </p:nvSpPr>
        <p:spPr>
          <a:xfrm>
            <a:off x="564357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메이져</a:t>
            </a:r>
            <a:endParaRPr lang="ko-KR" altLang="en-US" sz="700" b="1" dirty="0"/>
          </a:p>
        </p:txBody>
      </p:sp>
      <p:sp>
        <p:nvSpPr>
          <p:cNvPr id="323" name="TextBox 322"/>
          <p:cNvSpPr txBox="1"/>
          <p:nvPr/>
        </p:nvSpPr>
        <p:spPr>
          <a:xfrm>
            <a:off x="600076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700" b="1" dirty="0" smtClean="0">
                <a:latin typeface="+mn-lt"/>
                <a:ea typeface="+mn-ea"/>
              </a:rPr>
              <a:t>OJP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357951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제트버팔로</a:t>
            </a:r>
            <a:endParaRPr lang="ko-KR" altLang="en-US" sz="700" b="1" dirty="0"/>
          </a:p>
        </p:txBody>
      </p:sp>
      <p:sp>
        <p:nvSpPr>
          <p:cNvPr id="325" name="TextBox 324"/>
          <p:cNvSpPr txBox="1"/>
          <p:nvPr/>
        </p:nvSpPr>
        <p:spPr>
          <a:xfrm>
            <a:off x="678657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삼일회계법인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714376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700" b="1" dirty="0" smtClean="0">
                <a:latin typeface="+mn-ea"/>
              </a:rPr>
              <a:t>K - </a:t>
            </a:r>
            <a:r>
              <a:rPr lang="ko-KR" altLang="en-US" sz="700" b="1" dirty="0" err="1" smtClean="0">
                <a:latin typeface="+mn-ea"/>
              </a:rPr>
              <a:t>나이츠</a:t>
            </a:r>
            <a:endParaRPr lang="ko-KR" altLang="en-US" sz="700" b="1" dirty="0">
              <a:latin typeface="+mn-ea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750095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다크드래곤즈</a:t>
            </a:r>
            <a:endParaRPr lang="ko-KR" altLang="en-US" sz="7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785814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스카이</a:t>
            </a:r>
            <a:endParaRPr lang="ko-KR" altLang="en-US" sz="700" b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821533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재규어</a:t>
            </a:r>
            <a:endParaRPr lang="ko-KR" altLang="en-US" sz="700" b="1" dirty="0"/>
          </a:p>
        </p:txBody>
      </p:sp>
      <p:sp>
        <p:nvSpPr>
          <p:cNvPr id="330" name="TextBox 329"/>
          <p:cNvSpPr txBox="1"/>
          <p:nvPr/>
        </p:nvSpPr>
        <p:spPr>
          <a:xfrm>
            <a:off x="8572575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원종엠퍼로스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264</Words>
  <Application>Microsoft Office PowerPoint</Application>
  <PresentationFormat>화면 슬라이드 쇼(4:3)</PresentationFormat>
  <Paragraphs>159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Love</cp:lastModifiedBy>
  <cp:revision>144</cp:revision>
  <dcterms:created xsi:type="dcterms:W3CDTF">2011-04-27T06:28:06Z</dcterms:created>
  <dcterms:modified xsi:type="dcterms:W3CDTF">2014-06-30T00:43:52Z</dcterms:modified>
</cp:coreProperties>
</file>