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9" r:id="rId2"/>
    <p:sldId id="27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6FB"/>
    <a:srgbClr val="C8E0FC"/>
    <a:srgbClr val="FFFFFF"/>
    <a:srgbClr val="D0EB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11C6A-37EC-41C7-92B1-C3B916CF1396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96648-6A93-4D84-8450-D2D89C4B51C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96648-6A93-4D84-8450-D2D89C4B51C7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C:\Documents and Settings\lee\Local Settings\Temporary Internet Files\Content.IE5\K5GRGBSR\MP900446699[1].jpg"/>
          <p:cNvPicPr>
            <a:picLocks noChangeAspect="1" noChangeArrowheads="1"/>
          </p:cNvPicPr>
          <p:nvPr userDrawn="1"/>
        </p:nvPicPr>
        <p:blipFill>
          <a:blip r:embed="rId2" cstate="print">
            <a:lum bright="43000" contras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1" name="그룹 10"/>
          <p:cNvGrpSpPr/>
          <p:nvPr userDrawn="1"/>
        </p:nvGrpSpPr>
        <p:grpSpPr>
          <a:xfrm>
            <a:off x="7137066" y="6255542"/>
            <a:ext cx="2000264" cy="602245"/>
            <a:chOff x="7000892" y="6263634"/>
            <a:chExt cx="2000264" cy="602245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12109" t="13195" r="76952" b="80951"/>
            <a:stretch>
              <a:fillRect/>
            </a:stretch>
          </p:blipFill>
          <p:spPr bwMode="auto">
            <a:xfrm>
              <a:off x="7000892" y="6263634"/>
              <a:ext cx="2000264" cy="602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직사각형 9"/>
            <p:cNvSpPr/>
            <p:nvPr/>
          </p:nvSpPr>
          <p:spPr>
            <a:xfrm>
              <a:off x="7429512" y="6631880"/>
              <a:ext cx="1571644" cy="214314"/>
            </a:xfrm>
            <a:prstGeom prst="rect">
              <a:avLst/>
            </a:prstGeom>
            <a:solidFill>
              <a:srgbClr val="D3F6FB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3d extrusionH="57150">
                <a:bevelT w="38100" h="38100"/>
              </a:sp3d>
            </a:bodyPr>
            <a:lstStyle/>
            <a:p>
              <a:pPr algn="ctr"/>
              <a:r>
                <a:rPr lang="ko-KR" altLang="en-US" sz="1200" dirty="0" smtClean="0">
                  <a:solidFill>
                    <a:schemeClr val="tx1"/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a:rPr>
                <a:t>부천시야구연합회</a:t>
              </a:r>
              <a:endParaRPr lang="ko-KR" altLang="en-US" sz="1400" dirty="0">
                <a:solidFill>
                  <a:schemeClr val="tx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77073-F562-4E10-984E-3BCFE467F4B4}" type="datetimeFigureOut">
              <a:rPr lang="ko-KR" altLang="en-US" smtClean="0"/>
              <a:pPr/>
              <a:t>2013-08-12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09FF-F439-401D-BB4F-DF4A1E35171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339752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카사노바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915816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브라더스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491880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메이져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067944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타이거즈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644008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레인져스</a:t>
            </a:r>
            <a:r>
              <a:rPr kumimoji="0" lang="en-US" altLang="ko-KR" sz="1100" b="1" dirty="0" smtClean="0">
                <a:solidFill>
                  <a:schemeClr val="tx1"/>
                </a:solidFill>
              </a:rPr>
              <a:t>80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5220072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F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100" b="1" dirty="0" smtClean="0">
                <a:solidFill>
                  <a:schemeClr val="tx1"/>
                </a:solidFill>
              </a:rPr>
              <a:t>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Y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796136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미래메디컬센터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6372200" y="4221088"/>
            <a:ext cx="428628" cy="16019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무적파이터스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2446560" y="3199285"/>
            <a:ext cx="857250" cy="728163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3589560" y="3199285"/>
            <a:ext cx="857250" cy="728163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4732560" y="3199285"/>
            <a:ext cx="857250" cy="728163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5875560" y="3199285"/>
            <a:ext cx="857250" cy="728163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2803748" y="2342034"/>
            <a:ext cx="1285875" cy="873795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5018310" y="2342034"/>
            <a:ext cx="1285875" cy="873795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3375248" y="1484784"/>
            <a:ext cx="2286000" cy="873795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2375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3518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4661123" y="3342159"/>
            <a:ext cx="1000125" cy="564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까치울구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5804123" y="3342160"/>
            <a:ext cx="1000125" cy="564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4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2946623" y="241347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15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5161185" y="241347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4018185" y="1556223"/>
            <a:ext cx="1000125" cy="56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12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259632" y="188640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생활체육회장배 야구대회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2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부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2375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2946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6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3518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4089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4661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52326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9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5804123" y="4024785"/>
            <a:ext cx="357187" cy="25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8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6375623" y="4000504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3803873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3589560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5946998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2375123" y="2842097"/>
            <a:ext cx="384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①`</a:t>
            </a:r>
            <a:endParaRPr lang="en-US" altLang="ko-KR" sz="1600" b="1" dirty="0">
              <a:solidFill>
                <a:schemeClr val="hlink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4661123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5875560" y="284209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2732310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5018310" y="1984847"/>
            <a:ext cx="384175" cy="34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2" name="직사각형 131"/>
          <p:cNvSpPr/>
          <p:nvPr/>
        </p:nvSpPr>
        <p:spPr>
          <a:xfrm>
            <a:off x="4366655" y="3244334"/>
            <a:ext cx="410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  <a:endParaRPr lang="en-US" altLang="ko-KR" b="1" dirty="0">
              <a:solidFill>
                <a:schemeClr val="hlink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3347864" y="1052736"/>
            <a:ext cx="216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ko-KR" b="1" dirty="0" smtClean="0">
                <a:solidFill>
                  <a:srgbClr val="0000FF"/>
                </a:solidFill>
                <a:latin typeface="HY울릉도M" pitchFamily="18" charset="-127"/>
                <a:ea typeface="HY울릉도M" pitchFamily="18" charset="-127"/>
              </a:rPr>
              <a:t>①</a:t>
            </a:r>
            <a:endParaRPr lang="en-US" altLang="ko-KR" b="1" dirty="0">
              <a:solidFill>
                <a:srgbClr val="0000FF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5364088" y="1043444"/>
            <a:ext cx="360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b="1" dirty="0" smtClean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  <a:endParaRPr lang="en-US" altLang="ko-KR" b="1" dirty="0">
              <a:solidFill>
                <a:schemeClr val="accent6">
                  <a:lumMod val="50000"/>
                </a:schemeClr>
              </a:solidFill>
              <a:latin typeface="HY울릉도M" pitchFamily="18" charset="-127"/>
              <a:ea typeface="HY울릉도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140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휘들램</a:t>
            </a:r>
            <a:endParaRPr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마나스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21441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징크스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8591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슈퍼스타즈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35742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굿피플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92892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err="1" smtClean="0">
                <a:solidFill>
                  <a:schemeClr val="tx1"/>
                </a:solidFill>
              </a:rPr>
              <a:t>걍선수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491880" y="4653136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고강놀이처럼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07193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상동트윈스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464343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쿨스</a:t>
            </a: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521494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1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클로져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578644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재규어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357950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레오스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929454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kumimoji="0" lang="en-US" altLang="ko-KR" sz="1100" b="1" dirty="0" smtClean="0">
                <a:solidFill>
                  <a:schemeClr val="tx1"/>
                </a:solidFill>
              </a:rPr>
              <a:t>B</a:t>
            </a:r>
          </a:p>
          <a:p>
            <a:pPr algn="ctr">
              <a:defRPr/>
            </a:pPr>
            <a:r>
              <a:rPr lang="ko-KR" altLang="en-US" sz="1100" b="1" dirty="0" smtClean="0">
                <a:solidFill>
                  <a:schemeClr val="tx1"/>
                </a:solidFill>
              </a:rPr>
              <a:t>특공대</a:t>
            </a:r>
            <a:endParaRPr kumimoji="0" lang="en-US" altLang="ko-KR" sz="1100" b="1" dirty="0">
              <a:solidFill>
                <a:schemeClr val="tx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7500958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송내어벤져스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8072462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앵거스</a:t>
            </a:r>
            <a:endParaRPr kumimoji="0" lang="ko-KR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643966" y="4621200"/>
            <a:ext cx="428628" cy="15716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50800" dir="5400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100" b="1" dirty="0" smtClean="0">
                <a:solidFill>
                  <a:schemeClr val="tx1"/>
                </a:solidFill>
              </a:rPr>
              <a:t>원종베어스</a:t>
            </a:r>
            <a:endParaRPr kumimoji="0" lang="en-US" altLang="ko-KR" sz="11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그룹 26"/>
          <p:cNvGrpSpPr>
            <a:grpSpLocks/>
          </p:cNvGrpSpPr>
          <p:nvPr/>
        </p:nvGrpSpPr>
        <p:grpSpPr bwMode="auto">
          <a:xfrm>
            <a:off x="142875" y="3549625"/>
            <a:ext cx="857250" cy="714375"/>
            <a:chOff x="71406" y="5000636"/>
            <a:chExt cx="1001720" cy="357190"/>
          </a:xfrm>
        </p:grpSpPr>
        <p:cxnSp>
          <p:nvCxnSpPr>
            <p:cNvPr id="21" name="직선 연결선 2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그룹 27"/>
          <p:cNvGrpSpPr>
            <a:grpSpLocks/>
          </p:cNvGrpSpPr>
          <p:nvPr/>
        </p:nvGrpSpPr>
        <p:grpSpPr bwMode="auto">
          <a:xfrm>
            <a:off x="1285875" y="3549625"/>
            <a:ext cx="857250" cy="714375"/>
            <a:chOff x="71406" y="5000636"/>
            <a:chExt cx="1001720" cy="357190"/>
          </a:xfrm>
        </p:grpSpPr>
        <p:cxnSp>
          <p:nvCxnSpPr>
            <p:cNvPr id="29" name="직선 연결선 2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그룹 31"/>
          <p:cNvGrpSpPr>
            <a:grpSpLocks/>
          </p:cNvGrpSpPr>
          <p:nvPr/>
        </p:nvGrpSpPr>
        <p:grpSpPr bwMode="auto">
          <a:xfrm>
            <a:off x="2428875" y="3549625"/>
            <a:ext cx="857250" cy="714375"/>
            <a:chOff x="71406" y="5000636"/>
            <a:chExt cx="1001720" cy="357190"/>
          </a:xfrm>
        </p:grpSpPr>
        <p:cxnSp>
          <p:nvCxnSpPr>
            <p:cNvPr id="33" name="직선 연결선 3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직선 연결선 3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2" name="그룹 35"/>
          <p:cNvGrpSpPr>
            <a:grpSpLocks/>
          </p:cNvGrpSpPr>
          <p:nvPr/>
        </p:nvGrpSpPr>
        <p:grpSpPr bwMode="auto">
          <a:xfrm>
            <a:off x="3571875" y="3549625"/>
            <a:ext cx="857250" cy="714375"/>
            <a:chOff x="71406" y="5000636"/>
            <a:chExt cx="1001720" cy="357190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5" name="그룹 39"/>
          <p:cNvGrpSpPr>
            <a:grpSpLocks/>
          </p:cNvGrpSpPr>
          <p:nvPr/>
        </p:nvGrpSpPr>
        <p:grpSpPr bwMode="auto">
          <a:xfrm>
            <a:off x="4714875" y="3549625"/>
            <a:ext cx="857250" cy="714375"/>
            <a:chOff x="71406" y="5000636"/>
            <a:chExt cx="1001720" cy="357190"/>
          </a:xfrm>
        </p:grpSpPr>
        <p:cxnSp>
          <p:nvCxnSpPr>
            <p:cNvPr id="41" name="직선 연결선 40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연결선 42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" name="그룹 43"/>
          <p:cNvGrpSpPr>
            <a:grpSpLocks/>
          </p:cNvGrpSpPr>
          <p:nvPr/>
        </p:nvGrpSpPr>
        <p:grpSpPr bwMode="auto">
          <a:xfrm>
            <a:off x="5857875" y="3549625"/>
            <a:ext cx="857250" cy="714375"/>
            <a:chOff x="71406" y="5000636"/>
            <a:chExt cx="1001720" cy="357190"/>
          </a:xfrm>
        </p:grpSpPr>
        <p:cxnSp>
          <p:nvCxnSpPr>
            <p:cNvPr id="45" name="직선 연결선 44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그룹 47"/>
          <p:cNvGrpSpPr>
            <a:grpSpLocks/>
          </p:cNvGrpSpPr>
          <p:nvPr/>
        </p:nvGrpSpPr>
        <p:grpSpPr bwMode="auto">
          <a:xfrm>
            <a:off x="7000875" y="3549625"/>
            <a:ext cx="857250" cy="714375"/>
            <a:chOff x="71406" y="5000636"/>
            <a:chExt cx="1001720" cy="357190"/>
          </a:xfrm>
        </p:grpSpPr>
        <p:cxnSp>
          <p:nvCxnSpPr>
            <p:cNvPr id="49" name="직선 연결선 48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그룹 51"/>
          <p:cNvGrpSpPr>
            <a:grpSpLocks/>
          </p:cNvGrpSpPr>
          <p:nvPr/>
        </p:nvGrpSpPr>
        <p:grpSpPr bwMode="auto">
          <a:xfrm>
            <a:off x="8143875" y="3549625"/>
            <a:ext cx="857250" cy="714375"/>
            <a:chOff x="71406" y="5000636"/>
            <a:chExt cx="1001720" cy="357190"/>
          </a:xfrm>
        </p:grpSpPr>
        <p:cxnSp>
          <p:nvCxnSpPr>
            <p:cNvPr id="53" name="직선 연결선 52"/>
            <p:cNvCxnSpPr/>
            <p:nvPr/>
          </p:nvCxnSpPr>
          <p:spPr>
            <a:xfrm>
              <a:off x="71406" y="5000636"/>
              <a:ext cx="999866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rot="5400000" flipH="1" flipV="1">
              <a:off x="-106262" y="5178303"/>
              <a:ext cx="357190" cy="18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rot="5400000" flipH="1" flipV="1">
              <a:off x="893604" y="5178304"/>
              <a:ext cx="357190" cy="1854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184" name="그룹 55"/>
          <p:cNvGrpSpPr>
            <a:grpSpLocks/>
          </p:cNvGrpSpPr>
          <p:nvPr/>
        </p:nvGrpSpPr>
        <p:grpSpPr bwMode="auto">
          <a:xfrm>
            <a:off x="500063" y="2692375"/>
            <a:ext cx="1285875" cy="857250"/>
            <a:chOff x="71406" y="5000636"/>
            <a:chExt cx="1001720" cy="357190"/>
          </a:xfrm>
        </p:grpSpPr>
        <p:cxnSp>
          <p:nvCxnSpPr>
            <p:cNvPr id="57" name="직선 연결선 56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직선 연결선 57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직선 연결선 58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2" name="그룹 59"/>
          <p:cNvGrpSpPr>
            <a:grpSpLocks/>
          </p:cNvGrpSpPr>
          <p:nvPr/>
        </p:nvGrpSpPr>
        <p:grpSpPr bwMode="auto">
          <a:xfrm>
            <a:off x="2714625" y="2692375"/>
            <a:ext cx="1285875" cy="857250"/>
            <a:chOff x="71406" y="5000636"/>
            <a:chExt cx="1001720" cy="357190"/>
          </a:xfrm>
        </p:grpSpPr>
        <p:cxnSp>
          <p:nvCxnSpPr>
            <p:cNvPr id="61" name="직선 연결선 60"/>
            <p:cNvCxnSpPr/>
            <p:nvPr/>
          </p:nvCxnSpPr>
          <p:spPr>
            <a:xfrm>
              <a:off x="71406" y="5000636"/>
              <a:ext cx="1000484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 rot="5400000" flipH="1" flipV="1">
              <a:off x="-106570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 rot="5400000" flipH="1" flipV="1">
              <a:off x="893913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그룹 63"/>
          <p:cNvGrpSpPr>
            <a:grpSpLocks/>
          </p:cNvGrpSpPr>
          <p:nvPr/>
        </p:nvGrpSpPr>
        <p:grpSpPr bwMode="auto">
          <a:xfrm>
            <a:off x="5072063" y="2692375"/>
            <a:ext cx="1285875" cy="857250"/>
            <a:chOff x="71406" y="5000636"/>
            <a:chExt cx="1001720" cy="357190"/>
          </a:xfrm>
        </p:grpSpPr>
        <p:cxnSp>
          <p:nvCxnSpPr>
            <p:cNvPr id="65" name="직선 연결선 64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직선 연결선 65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직선 연결선 66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0" name="그룹 67"/>
          <p:cNvGrpSpPr>
            <a:grpSpLocks/>
          </p:cNvGrpSpPr>
          <p:nvPr/>
        </p:nvGrpSpPr>
        <p:grpSpPr bwMode="auto">
          <a:xfrm>
            <a:off x="7358063" y="2692375"/>
            <a:ext cx="1285875" cy="857250"/>
            <a:chOff x="71406" y="5000636"/>
            <a:chExt cx="1001720" cy="357190"/>
          </a:xfrm>
        </p:grpSpPr>
        <p:cxnSp>
          <p:nvCxnSpPr>
            <p:cNvPr id="69" name="직선 연결선 68"/>
            <p:cNvCxnSpPr/>
            <p:nvPr/>
          </p:nvCxnSpPr>
          <p:spPr>
            <a:xfrm>
              <a:off x="71406" y="5000636"/>
              <a:ext cx="1000483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직선 연결선 69"/>
            <p:cNvCxnSpPr/>
            <p:nvPr/>
          </p:nvCxnSpPr>
          <p:spPr>
            <a:xfrm rot="5400000" flipH="1" flipV="1">
              <a:off x="-106570" y="5178613"/>
              <a:ext cx="357190" cy="1236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직선 연결선 70"/>
            <p:cNvCxnSpPr/>
            <p:nvPr/>
          </p:nvCxnSpPr>
          <p:spPr>
            <a:xfrm rot="5400000" flipH="1" flipV="1">
              <a:off x="893912" y="5178612"/>
              <a:ext cx="357190" cy="1237"/>
            </a:xfrm>
            <a:prstGeom prst="line">
              <a:avLst/>
            </a:prstGeom>
            <a:ln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71"/>
          <p:cNvGrpSpPr>
            <a:grpSpLocks/>
          </p:cNvGrpSpPr>
          <p:nvPr/>
        </p:nvGrpSpPr>
        <p:grpSpPr bwMode="auto">
          <a:xfrm>
            <a:off x="1071563" y="1835125"/>
            <a:ext cx="2286000" cy="857250"/>
            <a:chOff x="71406" y="5000636"/>
            <a:chExt cx="1001720" cy="357190"/>
          </a:xfrm>
        </p:grpSpPr>
        <p:cxnSp>
          <p:nvCxnSpPr>
            <p:cNvPr id="73" name="직선 연결선 72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연결선 74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그룹 75"/>
          <p:cNvGrpSpPr>
            <a:grpSpLocks/>
          </p:cNvGrpSpPr>
          <p:nvPr/>
        </p:nvGrpSpPr>
        <p:grpSpPr bwMode="auto">
          <a:xfrm>
            <a:off x="5715000" y="1835125"/>
            <a:ext cx="2286000" cy="857250"/>
            <a:chOff x="71406" y="5000636"/>
            <a:chExt cx="1001720" cy="357190"/>
          </a:xfrm>
        </p:grpSpPr>
        <p:cxnSp>
          <p:nvCxnSpPr>
            <p:cNvPr id="77" name="직선 연결선 76"/>
            <p:cNvCxnSpPr/>
            <p:nvPr/>
          </p:nvCxnSpPr>
          <p:spPr>
            <a:xfrm>
              <a:off x="71406" y="5000636"/>
              <a:ext cx="100032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연결선 77"/>
            <p:cNvCxnSpPr/>
            <p:nvPr/>
          </p:nvCxnSpPr>
          <p:spPr>
            <a:xfrm rot="5400000" flipH="1" flipV="1">
              <a:off x="-106493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직선 연결선 78"/>
            <p:cNvCxnSpPr/>
            <p:nvPr/>
          </p:nvCxnSpPr>
          <p:spPr>
            <a:xfrm rot="5400000" flipH="1" flipV="1">
              <a:off x="893836" y="5178535"/>
              <a:ext cx="357190" cy="139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그룹 79"/>
          <p:cNvGrpSpPr>
            <a:grpSpLocks/>
          </p:cNvGrpSpPr>
          <p:nvPr/>
        </p:nvGrpSpPr>
        <p:grpSpPr bwMode="auto">
          <a:xfrm>
            <a:off x="2071688" y="977875"/>
            <a:ext cx="4786312" cy="857250"/>
            <a:chOff x="71406" y="5000636"/>
            <a:chExt cx="1001720" cy="357190"/>
          </a:xfrm>
        </p:grpSpPr>
        <p:cxnSp>
          <p:nvCxnSpPr>
            <p:cNvPr id="81" name="직선 연결선 80"/>
            <p:cNvCxnSpPr/>
            <p:nvPr/>
          </p:nvCxnSpPr>
          <p:spPr>
            <a:xfrm>
              <a:off x="71406" y="5000636"/>
              <a:ext cx="1000059" cy="13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 rot="5400000" flipH="1" flipV="1">
              <a:off x="-106358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rot="5400000" flipH="1" flipV="1">
              <a:off x="893701" y="5178400"/>
              <a:ext cx="357190" cy="166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85" name="TextBox 84"/>
          <p:cNvSpPr txBox="1">
            <a:spLocks noChangeArrowheads="1"/>
          </p:cNvSpPr>
          <p:nvPr/>
        </p:nvSpPr>
        <p:spPr bwMode="auto">
          <a:xfrm>
            <a:off x="71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6" name="TextBox 85"/>
          <p:cNvSpPr txBox="1">
            <a:spLocks noChangeArrowheads="1"/>
          </p:cNvSpPr>
          <p:nvPr/>
        </p:nvSpPr>
        <p:spPr bwMode="auto">
          <a:xfrm>
            <a:off x="1214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7" name="TextBox 86"/>
          <p:cNvSpPr txBox="1">
            <a:spLocks noChangeArrowheads="1"/>
          </p:cNvSpPr>
          <p:nvPr/>
        </p:nvSpPr>
        <p:spPr bwMode="auto">
          <a:xfrm>
            <a:off x="2357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춘의구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8" name="TextBox 87"/>
          <p:cNvSpPr txBox="1">
            <a:spLocks noChangeArrowheads="1"/>
          </p:cNvSpPr>
          <p:nvPr/>
        </p:nvSpPr>
        <p:spPr bwMode="auto">
          <a:xfrm>
            <a:off x="3500438" y="3692500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춘의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 smtClean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89" name="TextBox 88"/>
          <p:cNvSpPr txBox="1">
            <a:spLocks noChangeArrowheads="1"/>
          </p:cNvSpPr>
          <p:nvPr/>
        </p:nvSpPr>
        <p:spPr bwMode="auto">
          <a:xfrm>
            <a:off x="4643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0" name="TextBox 89"/>
          <p:cNvSpPr txBox="1">
            <a:spLocks noChangeArrowheads="1"/>
          </p:cNvSpPr>
          <p:nvPr/>
        </p:nvSpPr>
        <p:spPr bwMode="auto">
          <a:xfrm>
            <a:off x="5786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1" name="TextBox 90"/>
          <p:cNvSpPr txBox="1">
            <a:spLocks noChangeArrowheads="1"/>
          </p:cNvSpPr>
          <p:nvPr/>
        </p:nvSpPr>
        <p:spPr bwMode="auto">
          <a:xfrm>
            <a:off x="6929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2" name="TextBox 91"/>
          <p:cNvSpPr txBox="1">
            <a:spLocks noChangeArrowheads="1"/>
          </p:cNvSpPr>
          <p:nvPr/>
        </p:nvSpPr>
        <p:spPr bwMode="auto">
          <a:xfrm>
            <a:off x="8072438" y="3692500"/>
            <a:ext cx="10001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3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3" name="TextBox 92"/>
          <p:cNvSpPr txBox="1">
            <a:spLocks noChangeArrowheads="1"/>
          </p:cNvSpPr>
          <p:nvPr/>
        </p:nvSpPr>
        <p:spPr bwMode="auto">
          <a:xfrm>
            <a:off x="642938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까치울야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4" name="TextBox 93"/>
          <p:cNvSpPr txBox="1">
            <a:spLocks noChangeArrowheads="1"/>
          </p:cNvSpPr>
          <p:nvPr/>
        </p:nvSpPr>
        <p:spPr bwMode="auto">
          <a:xfrm>
            <a:off x="2857500" y="27638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11:00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5" name="TextBox 94"/>
          <p:cNvSpPr txBox="1">
            <a:spLocks noChangeArrowheads="1"/>
          </p:cNvSpPr>
          <p:nvPr/>
        </p:nvSpPr>
        <p:spPr bwMode="auto">
          <a:xfrm>
            <a:off x="5214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13:00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6" name="TextBox 95"/>
          <p:cNvSpPr txBox="1">
            <a:spLocks noChangeArrowheads="1"/>
          </p:cNvSpPr>
          <p:nvPr/>
        </p:nvSpPr>
        <p:spPr bwMode="auto">
          <a:xfrm>
            <a:off x="7500938" y="2763813"/>
            <a:ext cx="10001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15:00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7" name="TextBox 96"/>
          <p:cNvSpPr txBox="1">
            <a:spLocks noChangeArrowheads="1"/>
          </p:cNvSpPr>
          <p:nvPr/>
        </p:nvSpPr>
        <p:spPr bwMode="auto">
          <a:xfrm>
            <a:off x="1714500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11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8" name="TextBox 97"/>
          <p:cNvSpPr txBox="1">
            <a:spLocks noChangeArrowheads="1"/>
          </p:cNvSpPr>
          <p:nvPr/>
        </p:nvSpPr>
        <p:spPr bwMode="auto">
          <a:xfrm>
            <a:off x="6357938" y="190656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18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09:00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199" name="TextBox 99"/>
          <p:cNvSpPr txBox="1">
            <a:spLocks noChangeArrowheads="1"/>
          </p:cNvSpPr>
          <p:nvPr/>
        </p:nvSpPr>
        <p:spPr bwMode="auto">
          <a:xfrm>
            <a:off x="1259632" y="188640"/>
            <a:ext cx="626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제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4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회 생활체육회장배 야구대회 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>3</a:t>
            </a:r>
            <a:r>
              <a:rPr lang="ko-KR" altLang="en-US" sz="2400" dirty="0" smtClean="0">
                <a:latin typeface="HY견고딕" pitchFamily="18" charset="-127"/>
                <a:ea typeface="HY견고딕" pitchFamily="18" charset="-127"/>
              </a:rPr>
              <a:t>부 대진표</a:t>
            </a:r>
            <a:endParaRPr lang="ko-KR" altLang="en-US" sz="2400" dirty="0"/>
          </a:p>
        </p:txBody>
      </p:sp>
      <p:sp>
        <p:nvSpPr>
          <p:cNvPr id="5200" name="TextBox 93"/>
          <p:cNvSpPr txBox="1">
            <a:spLocks noChangeArrowheads="1"/>
          </p:cNvSpPr>
          <p:nvPr/>
        </p:nvSpPr>
        <p:spPr bwMode="auto">
          <a:xfrm>
            <a:off x="71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1" name="TextBox 94"/>
          <p:cNvSpPr txBox="1">
            <a:spLocks noChangeArrowheads="1"/>
          </p:cNvSpPr>
          <p:nvPr/>
        </p:nvSpPr>
        <p:spPr bwMode="auto">
          <a:xfrm>
            <a:off x="642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2" name="TextBox 95"/>
          <p:cNvSpPr txBox="1">
            <a:spLocks noChangeArrowheads="1"/>
          </p:cNvSpPr>
          <p:nvPr/>
        </p:nvSpPr>
        <p:spPr bwMode="auto">
          <a:xfrm>
            <a:off x="1214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5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3" name="TextBox 96"/>
          <p:cNvSpPr txBox="1">
            <a:spLocks noChangeArrowheads="1"/>
          </p:cNvSpPr>
          <p:nvPr/>
        </p:nvSpPr>
        <p:spPr bwMode="auto">
          <a:xfrm>
            <a:off x="1785938" y="4375125"/>
            <a:ext cx="3571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11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4" name="TextBox 97"/>
          <p:cNvSpPr txBox="1">
            <a:spLocks noChangeArrowheads="1"/>
          </p:cNvSpPr>
          <p:nvPr/>
        </p:nvSpPr>
        <p:spPr bwMode="auto">
          <a:xfrm>
            <a:off x="2357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5" name="TextBox 98"/>
          <p:cNvSpPr txBox="1">
            <a:spLocks noChangeArrowheads="1"/>
          </p:cNvSpPr>
          <p:nvPr/>
        </p:nvSpPr>
        <p:spPr bwMode="auto">
          <a:xfrm>
            <a:off x="2928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6" name="TextBox 99"/>
          <p:cNvSpPr txBox="1">
            <a:spLocks noChangeArrowheads="1"/>
          </p:cNvSpPr>
          <p:nvPr/>
        </p:nvSpPr>
        <p:spPr bwMode="auto">
          <a:xfrm>
            <a:off x="3500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7" name="TextBox 100"/>
          <p:cNvSpPr txBox="1">
            <a:spLocks noChangeArrowheads="1"/>
          </p:cNvSpPr>
          <p:nvPr/>
        </p:nvSpPr>
        <p:spPr bwMode="auto">
          <a:xfrm>
            <a:off x="4071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8" name="TextBox 101"/>
          <p:cNvSpPr txBox="1">
            <a:spLocks noChangeArrowheads="1"/>
          </p:cNvSpPr>
          <p:nvPr/>
        </p:nvSpPr>
        <p:spPr bwMode="auto">
          <a:xfrm>
            <a:off x="4643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09" name="TextBox 102"/>
          <p:cNvSpPr txBox="1">
            <a:spLocks noChangeArrowheads="1"/>
          </p:cNvSpPr>
          <p:nvPr/>
        </p:nvSpPr>
        <p:spPr bwMode="auto">
          <a:xfrm>
            <a:off x="5214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0" name="TextBox 103"/>
          <p:cNvSpPr txBox="1">
            <a:spLocks noChangeArrowheads="1"/>
          </p:cNvSpPr>
          <p:nvPr/>
        </p:nvSpPr>
        <p:spPr bwMode="auto">
          <a:xfrm>
            <a:off x="5786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13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1" name="TextBox 104"/>
          <p:cNvSpPr txBox="1">
            <a:spLocks noChangeArrowheads="1"/>
          </p:cNvSpPr>
          <p:nvPr/>
        </p:nvSpPr>
        <p:spPr bwMode="auto">
          <a:xfrm>
            <a:off x="6357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2" name="TextBox 105"/>
          <p:cNvSpPr txBox="1">
            <a:spLocks noChangeArrowheads="1"/>
          </p:cNvSpPr>
          <p:nvPr/>
        </p:nvSpPr>
        <p:spPr bwMode="auto">
          <a:xfrm>
            <a:off x="6929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7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3" name="TextBox 106"/>
          <p:cNvSpPr txBox="1">
            <a:spLocks noChangeArrowheads="1"/>
          </p:cNvSpPr>
          <p:nvPr/>
        </p:nvSpPr>
        <p:spPr bwMode="auto">
          <a:xfrm>
            <a:off x="7500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0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4" name="TextBox 107"/>
          <p:cNvSpPr txBox="1">
            <a:spLocks noChangeArrowheads="1"/>
          </p:cNvSpPr>
          <p:nvPr/>
        </p:nvSpPr>
        <p:spPr bwMode="auto">
          <a:xfrm>
            <a:off x="80724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4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5215" name="TextBox 108"/>
          <p:cNvSpPr txBox="1">
            <a:spLocks noChangeArrowheads="1"/>
          </p:cNvSpPr>
          <p:nvPr/>
        </p:nvSpPr>
        <p:spPr bwMode="auto">
          <a:xfrm>
            <a:off x="8643938" y="4375125"/>
            <a:ext cx="3571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FF0000"/>
                </a:solidFill>
              </a:rPr>
              <a:t>12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110" name="Text Box 113"/>
          <p:cNvSpPr txBox="1">
            <a:spLocks noChangeArrowheads="1"/>
          </p:cNvSpPr>
          <p:nvPr/>
        </p:nvSpPr>
        <p:spPr bwMode="auto">
          <a:xfrm>
            <a:off x="2000250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17" name="Text Box 125"/>
          <p:cNvSpPr txBox="1">
            <a:spLocks noChangeArrowheads="1"/>
          </p:cNvSpPr>
          <p:nvPr/>
        </p:nvSpPr>
        <p:spPr bwMode="auto">
          <a:xfrm>
            <a:off x="6429375" y="6206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8" name="Text Box 125"/>
          <p:cNvSpPr txBox="1">
            <a:spLocks noChangeArrowheads="1"/>
          </p:cNvSpPr>
          <p:nvPr/>
        </p:nvSpPr>
        <p:spPr bwMode="auto">
          <a:xfrm>
            <a:off x="5786438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19" name="Text Box 125"/>
          <p:cNvSpPr txBox="1">
            <a:spLocks noChangeArrowheads="1"/>
          </p:cNvSpPr>
          <p:nvPr/>
        </p:nvSpPr>
        <p:spPr bwMode="auto">
          <a:xfrm>
            <a:off x="6000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0" name="Text Box 125"/>
          <p:cNvSpPr txBox="1">
            <a:spLocks noChangeArrowheads="1"/>
          </p:cNvSpPr>
          <p:nvPr/>
        </p:nvSpPr>
        <p:spPr bwMode="auto">
          <a:xfrm>
            <a:off x="597376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1" name="Text Box 125"/>
          <p:cNvSpPr txBox="1">
            <a:spLocks noChangeArrowheads="1"/>
          </p:cNvSpPr>
          <p:nvPr/>
        </p:nvSpPr>
        <p:spPr bwMode="auto">
          <a:xfrm>
            <a:off x="8286750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2" name="Text Box 125"/>
          <p:cNvSpPr txBox="1">
            <a:spLocks noChangeArrowheads="1"/>
          </p:cNvSpPr>
          <p:nvPr/>
        </p:nvSpPr>
        <p:spPr bwMode="auto">
          <a:xfrm>
            <a:off x="1071563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 dirty="0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3" name="Text Box 125"/>
          <p:cNvSpPr txBox="1">
            <a:spLocks noChangeArrowheads="1"/>
          </p:cNvSpPr>
          <p:nvPr/>
        </p:nvSpPr>
        <p:spPr bwMode="auto">
          <a:xfrm>
            <a:off x="1500188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4" name="Text Box 125"/>
          <p:cNvSpPr txBox="1">
            <a:spLocks noChangeArrowheads="1"/>
          </p:cNvSpPr>
          <p:nvPr/>
        </p:nvSpPr>
        <p:spPr bwMode="auto">
          <a:xfrm>
            <a:off x="1285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5" name="Text Box 125"/>
          <p:cNvSpPr txBox="1">
            <a:spLocks noChangeArrowheads="1"/>
          </p:cNvSpPr>
          <p:nvPr/>
        </p:nvSpPr>
        <p:spPr bwMode="auto">
          <a:xfrm>
            <a:off x="364331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6" name="Text Box 125"/>
          <p:cNvSpPr txBox="1">
            <a:spLocks noChangeArrowheads="1"/>
          </p:cNvSpPr>
          <p:nvPr/>
        </p:nvSpPr>
        <p:spPr bwMode="auto">
          <a:xfrm>
            <a:off x="71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7" name="Text Box 125"/>
          <p:cNvSpPr txBox="1">
            <a:spLocks noChangeArrowheads="1"/>
          </p:cNvSpPr>
          <p:nvPr/>
        </p:nvSpPr>
        <p:spPr bwMode="auto">
          <a:xfrm>
            <a:off x="235743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8" name="Text Box 125"/>
          <p:cNvSpPr txBox="1">
            <a:spLocks noChangeArrowheads="1"/>
          </p:cNvSpPr>
          <p:nvPr/>
        </p:nvSpPr>
        <p:spPr bwMode="auto">
          <a:xfrm>
            <a:off x="3571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29" name="Text Box 125"/>
          <p:cNvSpPr txBox="1">
            <a:spLocks noChangeArrowheads="1"/>
          </p:cNvSpPr>
          <p:nvPr/>
        </p:nvSpPr>
        <p:spPr bwMode="auto">
          <a:xfrm>
            <a:off x="4687888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0" name="Text Box 125"/>
          <p:cNvSpPr txBox="1">
            <a:spLocks noChangeArrowheads="1"/>
          </p:cNvSpPr>
          <p:nvPr/>
        </p:nvSpPr>
        <p:spPr bwMode="auto">
          <a:xfrm>
            <a:off x="7000875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5231" name="Text Box 125"/>
          <p:cNvSpPr txBox="1">
            <a:spLocks noChangeArrowheads="1"/>
          </p:cNvSpPr>
          <p:nvPr/>
        </p:nvSpPr>
        <p:spPr bwMode="auto">
          <a:xfrm>
            <a:off x="8215313" y="31924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sz="1600" b="1">
                <a:solidFill>
                  <a:schemeClr val="hlink"/>
                </a:solidFill>
                <a:latin typeface="HY울릉도M" pitchFamily="18" charset="-127"/>
                <a:ea typeface="HY울릉도M" pitchFamily="18" charset="-127"/>
              </a:rPr>
              <a:t>①</a:t>
            </a:r>
          </a:p>
        </p:txBody>
      </p:sp>
      <p:sp>
        <p:nvSpPr>
          <p:cNvPr id="126" name="Text Box 113"/>
          <p:cNvSpPr txBox="1">
            <a:spLocks noChangeArrowheads="1"/>
          </p:cNvSpPr>
          <p:nvPr/>
        </p:nvSpPr>
        <p:spPr bwMode="auto">
          <a:xfrm>
            <a:off x="2857500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7" name="Text Box 113"/>
          <p:cNvSpPr txBox="1">
            <a:spLocks noChangeArrowheads="1"/>
          </p:cNvSpPr>
          <p:nvPr/>
        </p:nvSpPr>
        <p:spPr bwMode="auto">
          <a:xfrm>
            <a:off x="7572375" y="147793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8" name="Text Box 113"/>
          <p:cNvSpPr txBox="1">
            <a:spLocks noChangeArrowheads="1"/>
          </p:cNvSpPr>
          <p:nvPr/>
        </p:nvSpPr>
        <p:spPr bwMode="auto">
          <a:xfrm>
            <a:off x="428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29" name="Text Box 113"/>
          <p:cNvSpPr txBox="1">
            <a:spLocks noChangeArrowheads="1"/>
          </p:cNvSpPr>
          <p:nvPr/>
        </p:nvSpPr>
        <p:spPr bwMode="auto">
          <a:xfrm>
            <a:off x="2714625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0" name="Text Box 113"/>
          <p:cNvSpPr txBox="1">
            <a:spLocks noChangeArrowheads="1"/>
          </p:cNvSpPr>
          <p:nvPr/>
        </p:nvSpPr>
        <p:spPr bwMode="auto">
          <a:xfrm>
            <a:off x="5072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131" name="Text Box 113"/>
          <p:cNvSpPr txBox="1">
            <a:spLocks noChangeArrowheads="1"/>
          </p:cNvSpPr>
          <p:nvPr/>
        </p:nvSpPr>
        <p:spPr bwMode="auto">
          <a:xfrm>
            <a:off x="7358063" y="2335188"/>
            <a:ext cx="384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1600" b="1" dirty="0">
                <a:solidFill>
                  <a:schemeClr val="accent6">
                    <a:lumMod val="50000"/>
                  </a:schemeClr>
                </a:solidFill>
                <a:latin typeface="HY울릉도M" pitchFamily="18" charset="-127"/>
                <a:ea typeface="HY울릉도M" pitchFamily="18" charset="-127"/>
              </a:rPr>
              <a:t>③</a:t>
            </a:r>
          </a:p>
        </p:txBody>
      </p:sp>
      <p:sp>
        <p:nvSpPr>
          <p:cNvPr id="5238" name="TextBox 97"/>
          <p:cNvSpPr txBox="1">
            <a:spLocks noChangeArrowheads="1"/>
          </p:cNvSpPr>
          <p:nvPr/>
        </p:nvSpPr>
        <p:spPr bwMode="auto">
          <a:xfrm>
            <a:off x="4000500" y="1049313"/>
            <a:ext cx="10001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8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월</a:t>
            </a:r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25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일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sz="1000" dirty="0" smtClean="0">
                <a:latin typeface="맑은 고딕" pitchFamily="50" charset="-127"/>
                <a:ea typeface="맑은 고딕" pitchFamily="50" charset="-127"/>
              </a:rPr>
              <a:t>까치울</a:t>
            </a:r>
            <a:r>
              <a:rPr kumimoji="0" lang="ko-KR" altLang="en-US" sz="1000" dirty="0" smtClean="0">
                <a:latin typeface="맑은 고딕" pitchFamily="50" charset="-127"/>
                <a:ea typeface="맑은 고딕" pitchFamily="50" charset="-127"/>
              </a:rPr>
              <a:t>야구장</a:t>
            </a:r>
            <a:endParaRPr kumimoji="0" lang="en-US" altLang="ko-KR" sz="10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en-US" altLang="ko-KR" sz="1000" dirty="0" smtClean="0">
                <a:latin typeface="맑은 고딕" pitchFamily="50" charset="-127"/>
                <a:ea typeface="맑은 고딕" pitchFamily="50" charset="-127"/>
              </a:rPr>
              <a:t>9</a:t>
            </a:r>
            <a:r>
              <a:rPr kumimoji="0" lang="en-US" altLang="ko-KR" sz="1000" dirty="0" smtClean="0">
                <a:latin typeface="맑은 고딕" pitchFamily="50" charset="-127"/>
                <a:ea typeface="맑은 고딕" pitchFamily="50" charset="-127"/>
              </a:rPr>
              <a:t>:00</a:t>
            </a:r>
            <a:endParaRPr kumimoji="0" lang="ko-KR" altLang="en-US" sz="1000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241</Words>
  <Application>Microsoft Office PowerPoint</Application>
  <PresentationFormat>화면 슬라이드 쇼(4:3)</PresentationFormat>
  <Paragraphs>160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lee</dc:creator>
  <cp:lastModifiedBy>Windows XP</cp:lastModifiedBy>
  <cp:revision>120</cp:revision>
  <dcterms:created xsi:type="dcterms:W3CDTF">2011-04-27T06:28:06Z</dcterms:created>
  <dcterms:modified xsi:type="dcterms:W3CDTF">2013-08-12T07:29:08Z</dcterms:modified>
</cp:coreProperties>
</file>