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58" autoAdjust="0"/>
  </p:normalViewPr>
  <p:slideViewPr>
    <p:cSldViewPr>
      <p:cViewPr>
        <p:scale>
          <a:sx n="70" d="100"/>
          <a:sy n="70" d="100"/>
        </p:scale>
        <p:origin x="-1212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5758-7D5A-49E9-BBF7-C096B2209B4D}" type="datetimeFigureOut">
              <a:rPr lang="ko-KR" altLang="en-US" smtClean="0"/>
              <a:pPr/>
              <a:t>2014-03-20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39328-A75C-44A1-9C41-2745614A4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4466" t="13008" r="14660" b="13165"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admin</cp:lastModifiedBy>
  <cp:revision>2</cp:revision>
  <dcterms:created xsi:type="dcterms:W3CDTF">2014-03-19T23:39:44Z</dcterms:created>
  <dcterms:modified xsi:type="dcterms:W3CDTF">2014-03-20T01:11:10Z</dcterms:modified>
</cp:coreProperties>
</file>